
<file path=[Content_Types].xml><?xml version="1.0" encoding="utf-8"?>
<Types xmlns="http://schemas.openxmlformats.org/package/2006/content-types">
  <Default Extension="rels" ContentType="application/vnd.openxmlformats-package.relationships+xml"/>
  <Default Extension="jpeg" ContentType="image/jpeg"/>
  <Default Extension="fntdata" ContentType="application/x-fontdata"/>
  <Default Extension="png" ContentType="image/png"/>
  <Default Extension="emf" ContentType="image/x-emf"/>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8.11-->
<p:presentation xmlns:r="http://schemas.openxmlformats.org/officeDocument/2006/relationships" xmlns:a="http://schemas.openxmlformats.org/drawingml/2006/main" xmlns:p="http://schemas.openxmlformats.org/presentationml/2006/main" removePersonalInfoOnSave="1" embedTrueTypeFonts="1" autoCompressPictures="0">
  <p:sldMasterIdLst>
    <p:sldMasterId id="2147483648" r:id="rId1"/>
  </p:sldMasterIdLst>
  <p:notesMasterIdLst>
    <p:notesMasterId r:id="rId2"/>
  </p:notesMasterIdLst>
  <p:handoutMasterIdLst>
    <p:handoutMasterId r:id="rId3"/>
  </p:handoutMasterIdLst>
  <p:sldIdLst>
    <p:sldId id="260" r:id="rId4"/>
    <p:sldId id="261" r:id="rId5"/>
    <p:sldId id="281" r:id="rId6"/>
    <p:sldId id="275" r:id="rId7"/>
    <p:sldId id="265" r:id="rId8"/>
    <p:sldId id="282" r:id="rId9"/>
    <p:sldId id="283" r:id="rId10"/>
    <p:sldId id="266" r:id="rId11"/>
    <p:sldId id="276" r:id="rId12"/>
    <p:sldId id="286" r:id="rId13"/>
    <p:sldId id="288" r:id="rId14"/>
    <p:sldId id="289" r:id="rId15"/>
    <p:sldId id="287" r:id="rId16"/>
    <p:sldId id="290" r:id="rId17"/>
    <p:sldId id="291" r:id="rId18"/>
    <p:sldId id="292" r:id="rId19"/>
    <p:sldId id="293" r:id="rId20"/>
    <p:sldId id="294" r:id="rId21"/>
    <p:sldId id="279" r:id="rId22"/>
    <p:sldId id="280" r:id="rId23"/>
  </p:sldIdLst>
  <p:sldSz cx="12192000" cy="6858000"/>
  <p:notesSz cx="6858000" cy="9144000"/>
  <p:embeddedFontLst>
    <p:embeddedFont>
      <p:font typeface="Barlow" panose="00000500000000000000" pitchFamily="2" charset="0"/>
      <p:regular r:id="rId25"/>
      <p:bold r:id="rId26"/>
      <p:italic r:id="rId27"/>
      <p:boldItalic r:id="rId28"/>
    </p:embeddedFont>
    <p:embeddedFont>
      <p:font typeface="Calibri" panose="020F0502020204030204" pitchFamily="34" charset="0"/>
      <p:regular r:id="rId29"/>
      <p:bold r:id="rId30"/>
      <p:italic r:id="rId31"/>
      <p:boldItalic r:id="rId32"/>
    </p:embeddedFont>
  </p:embeddedFontLst>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5" autoAdjust="0"/>
    <p:restoredTop sz="94694"/>
  </p:normalViewPr>
  <p:slideViewPr>
    <p:cSldViewPr snapToGrid="0" snapToObjects="1">
      <p:cViewPr varScale="1">
        <p:scale>
          <a:sx n="87" d="100"/>
          <a:sy n="87" d="100"/>
        </p:scale>
        <p:origin x="162" y="90"/>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tags" Target="tags/tag1.xml" /><Relationship Id="rId25" Type="http://schemas.openxmlformats.org/officeDocument/2006/relationships/font" Target="fonts/font1.fntdata" /><Relationship Id="rId26" Type="http://schemas.openxmlformats.org/officeDocument/2006/relationships/font" Target="fonts/font2.fntdata" /><Relationship Id="rId27" Type="http://schemas.openxmlformats.org/officeDocument/2006/relationships/font" Target="fonts/font3.fntdata" /><Relationship Id="rId28" Type="http://schemas.openxmlformats.org/officeDocument/2006/relationships/font" Target="fonts/font4.fntdata" /><Relationship Id="rId29" Type="http://schemas.openxmlformats.org/officeDocument/2006/relationships/font" Target="fonts/font5.fntdata" /><Relationship Id="rId3" Type="http://schemas.openxmlformats.org/officeDocument/2006/relationships/handoutMaster" Target="handoutMasters/handoutMaster1.xml" /><Relationship Id="rId30" Type="http://schemas.openxmlformats.org/officeDocument/2006/relationships/font" Target="fonts/font6.fntdata" /><Relationship Id="rId31" Type="http://schemas.openxmlformats.org/officeDocument/2006/relationships/font" Target="fonts/font7.fntdata" /><Relationship Id="rId32" Type="http://schemas.openxmlformats.org/officeDocument/2006/relationships/font" Target="fonts/font8.fntdata" /><Relationship Id="rId33" Type="http://schemas.openxmlformats.org/officeDocument/2006/relationships/presProps" Target="presProps.xml" /><Relationship Id="rId34" Type="http://schemas.openxmlformats.org/officeDocument/2006/relationships/viewProps" Target="viewProps.xml" /><Relationship Id="rId35" Type="http://schemas.openxmlformats.org/officeDocument/2006/relationships/theme" Target="theme/theme1.xml" /><Relationship Id="rId36"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D85C68-A22B-400E-A4F4-C99FA24EC52D}" type="datetimeFigureOut">
              <a:rPr lang="en-US" smtClean="0"/>
              <a:t>3/25/2020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0EE18A-63D8-4F52-9C28-580291168F9E}" type="slidenum">
              <a:rPr lang="en-US" smtClean="0"/>
              <a:t>‹#›</a:t>
            </a:fld>
            <a:endParaRPr lang="en-US"/>
          </a:p>
        </p:txBody>
      </p:sp>
    </p:spTree>
    <p:extLst>
      <p:ext uri="{BB962C8B-B14F-4D97-AF65-F5344CB8AC3E}">
        <p14:creationId xmlns:p14="http://schemas.microsoft.com/office/powerpoint/2010/main" val="1611763782"/>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77CCA1-A6D9-B64D-AE5F-969C278C828D}" type="datetimeFigureOut">
              <a:rPr lang="en-US" smtClean="0"/>
              <a:t>3/25/2020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FAF8C9-A2D7-FE47-B6CC-63B2097817DD}" type="slidenum">
              <a:rPr lang="en-US" smtClean="0"/>
              <a:t>‹#›</a:t>
            </a:fld>
            <a:endParaRPr lang="en-US"/>
          </a:p>
        </p:txBody>
      </p:sp>
    </p:spTree>
    <p:extLst>
      <p:ext uri="{BB962C8B-B14F-4D97-AF65-F5344CB8AC3E}">
        <p14:creationId xmlns:p14="http://schemas.microsoft.com/office/powerpoint/2010/main" val="425693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1</a:t>
            </a:fld>
            <a:endParaRPr lang="en-US"/>
          </a:p>
        </p:txBody>
      </p:sp>
    </p:spTree>
    <p:extLst>
      <p:ext uri="{BB962C8B-B14F-4D97-AF65-F5344CB8AC3E}">
        <p14:creationId xmlns:p14="http://schemas.microsoft.com/office/powerpoint/2010/main" val="3681802975"/>
      </p:ext>
    </p:extLst>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10</a:t>
            </a:fld>
            <a:endParaRPr lang="en-US"/>
          </a:p>
        </p:txBody>
      </p:sp>
    </p:spTree>
    <p:extLst>
      <p:ext uri="{BB962C8B-B14F-4D97-AF65-F5344CB8AC3E}">
        <p14:creationId xmlns:p14="http://schemas.microsoft.com/office/powerpoint/2010/main" val="811204564"/>
      </p:ext>
    </p:extLst>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11</a:t>
            </a:fld>
            <a:endParaRPr lang="en-US"/>
          </a:p>
        </p:txBody>
      </p:sp>
    </p:spTree>
    <p:extLst>
      <p:ext uri="{BB962C8B-B14F-4D97-AF65-F5344CB8AC3E}">
        <p14:creationId xmlns:p14="http://schemas.microsoft.com/office/powerpoint/2010/main" val="2316665744"/>
      </p:ext>
    </p:extLst>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12</a:t>
            </a:fld>
            <a:endParaRPr lang="en-US"/>
          </a:p>
        </p:txBody>
      </p:sp>
    </p:spTree>
    <p:extLst>
      <p:ext uri="{BB962C8B-B14F-4D97-AF65-F5344CB8AC3E}">
        <p14:creationId xmlns:p14="http://schemas.microsoft.com/office/powerpoint/2010/main" val="4266380873"/>
      </p:ext>
    </p:extLst>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13</a:t>
            </a:fld>
            <a:endParaRPr lang="en-US"/>
          </a:p>
        </p:txBody>
      </p:sp>
    </p:spTree>
    <p:extLst>
      <p:ext uri="{BB962C8B-B14F-4D97-AF65-F5344CB8AC3E}">
        <p14:creationId xmlns:p14="http://schemas.microsoft.com/office/powerpoint/2010/main" val="11427291"/>
      </p:ext>
    </p:extLst>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14</a:t>
            </a:fld>
            <a:endParaRPr lang="en-US"/>
          </a:p>
        </p:txBody>
      </p:sp>
    </p:spTree>
    <p:extLst>
      <p:ext uri="{BB962C8B-B14F-4D97-AF65-F5344CB8AC3E}">
        <p14:creationId xmlns:p14="http://schemas.microsoft.com/office/powerpoint/2010/main" val="3062598275"/>
      </p:ext>
    </p:extLst>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15</a:t>
            </a:fld>
            <a:endParaRPr lang="en-US"/>
          </a:p>
        </p:txBody>
      </p:sp>
    </p:spTree>
    <p:extLst>
      <p:ext uri="{BB962C8B-B14F-4D97-AF65-F5344CB8AC3E}">
        <p14:creationId xmlns:p14="http://schemas.microsoft.com/office/powerpoint/2010/main" val="2916135074"/>
      </p:ext>
    </p:extLst>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16</a:t>
            </a:fld>
            <a:endParaRPr lang="en-US"/>
          </a:p>
        </p:txBody>
      </p:sp>
    </p:spTree>
    <p:extLst>
      <p:ext uri="{BB962C8B-B14F-4D97-AF65-F5344CB8AC3E}">
        <p14:creationId xmlns:p14="http://schemas.microsoft.com/office/powerpoint/2010/main" val="1252357281"/>
      </p:ext>
    </p:extLst>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17</a:t>
            </a:fld>
            <a:endParaRPr lang="en-US"/>
          </a:p>
        </p:txBody>
      </p:sp>
    </p:spTree>
    <p:extLst>
      <p:ext uri="{BB962C8B-B14F-4D97-AF65-F5344CB8AC3E}">
        <p14:creationId xmlns:p14="http://schemas.microsoft.com/office/powerpoint/2010/main" val="1064531456"/>
      </p:ext>
    </p:extLst>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18</a:t>
            </a:fld>
            <a:endParaRPr lang="en-US"/>
          </a:p>
        </p:txBody>
      </p:sp>
    </p:spTree>
    <p:extLst>
      <p:ext uri="{BB962C8B-B14F-4D97-AF65-F5344CB8AC3E}">
        <p14:creationId xmlns:p14="http://schemas.microsoft.com/office/powerpoint/2010/main" val="1902508846"/>
      </p:ext>
    </p:extLst>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19</a:t>
            </a:fld>
            <a:endParaRPr lang="en-US"/>
          </a:p>
        </p:txBody>
      </p:sp>
    </p:spTree>
    <p:extLst>
      <p:ext uri="{BB962C8B-B14F-4D97-AF65-F5344CB8AC3E}">
        <p14:creationId xmlns:p14="http://schemas.microsoft.com/office/powerpoint/2010/main" val="3541542895"/>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2</a:t>
            </a:fld>
            <a:endParaRPr lang="en-US"/>
          </a:p>
        </p:txBody>
      </p:sp>
    </p:spTree>
    <p:extLst>
      <p:ext uri="{BB962C8B-B14F-4D97-AF65-F5344CB8AC3E}">
        <p14:creationId xmlns:p14="http://schemas.microsoft.com/office/powerpoint/2010/main" val="3651050509"/>
      </p:ext>
    </p:extLst>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20</a:t>
            </a:fld>
            <a:endParaRPr lang="en-US"/>
          </a:p>
        </p:txBody>
      </p:sp>
    </p:spTree>
    <p:extLst>
      <p:ext uri="{BB962C8B-B14F-4D97-AF65-F5344CB8AC3E}">
        <p14:creationId xmlns:p14="http://schemas.microsoft.com/office/powerpoint/2010/main" val="1765157245"/>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3</a:t>
            </a:fld>
            <a:endParaRPr lang="en-US"/>
          </a:p>
        </p:txBody>
      </p:sp>
    </p:spTree>
    <p:extLst>
      <p:ext uri="{BB962C8B-B14F-4D97-AF65-F5344CB8AC3E}">
        <p14:creationId xmlns:p14="http://schemas.microsoft.com/office/powerpoint/2010/main" val="428788566"/>
      </p:ext>
    </p:extLst>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4</a:t>
            </a:fld>
            <a:endParaRPr lang="en-US"/>
          </a:p>
        </p:txBody>
      </p:sp>
    </p:spTree>
    <p:extLst>
      <p:ext uri="{BB962C8B-B14F-4D97-AF65-F5344CB8AC3E}">
        <p14:creationId xmlns:p14="http://schemas.microsoft.com/office/powerpoint/2010/main" val="1790287645"/>
      </p:ext>
    </p:extLst>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5</a:t>
            </a:fld>
            <a:endParaRPr lang="en-US"/>
          </a:p>
        </p:txBody>
      </p:sp>
    </p:spTree>
    <p:extLst>
      <p:ext uri="{BB962C8B-B14F-4D97-AF65-F5344CB8AC3E}">
        <p14:creationId xmlns:p14="http://schemas.microsoft.com/office/powerpoint/2010/main" val="1192425031"/>
      </p:ext>
    </p:extLst>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6</a:t>
            </a:fld>
            <a:endParaRPr lang="en-US"/>
          </a:p>
        </p:txBody>
      </p:sp>
    </p:spTree>
    <p:extLst>
      <p:ext uri="{BB962C8B-B14F-4D97-AF65-F5344CB8AC3E}">
        <p14:creationId xmlns:p14="http://schemas.microsoft.com/office/powerpoint/2010/main" val="3793723416"/>
      </p:ext>
    </p:extLst>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7</a:t>
            </a:fld>
            <a:endParaRPr lang="en-US"/>
          </a:p>
        </p:txBody>
      </p:sp>
    </p:spTree>
    <p:extLst>
      <p:ext uri="{BB962C8B-B14F-4D97-AF65-F5344CB8AC3E}">
        <p14:creationId xmlns:p14="http://schemas.microsoft.com/office/powerpoint/2010/main" val="1676282739"/>
      </p:ext>
    </p:extLst>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8</a:t>
            </a:fld>
            <a:endParaRPr lang="en-US"/>
          </a:p>
        </p:txBody>
      </p:sp>
    </p:spTree>
    <p:extLst>
      <p:ext uri="{BB962C8B-B14F-4D97-AF65-F5344CB8AC3E}">
        <p14:creationId xmlns:p14="http://schemas.microsoft.com/office/powerpoint/2010/main" val="1010021853"/>
      </p:ext>
    </p:extLst>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AF8C9-A2D7-FE47-B6CC-63B2097817DD}" type="slidenum">
              <a:rPr lang="en-US" smtClean="0"/>
              <a:t>9</a:t>
            </a:fld>
            <a:endParaRPr lang="en-US"/>
          </a:p>
        </p:txBody>
      </p:sp>
    </p:spTree>
    <p:extLst>
      <p:ext uri="{BB962C8B-B14F-4D97-AF65-F5344CB8AC3E}">
        <p14:creationId xmlns:p14="http://schemas.microsoft.com/office/powerpoint/2010/main" val="1777969995"/>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7.jpeg" /><Relationship Id="rId2"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8.emf" /><Relationship Id="rId2"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8.emf" /><Relationship Id="rId2"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8.emf" /><Relationship Id="rId2"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8.emf" /><Relationship Id="rId2"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8.emf" /><Relationship Id="rId2"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8.emf" /><Relationship Id="rId2"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image" Target="../media/image8.emf" /><Relationship Id="rId2"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image" Target="../media/image8.emf" /><Relationship Id="rId2"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image" Target="../media/image8.emf" /><Relationship Id="rId2"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image" Target="../media/image8.emf" /><Relationship Id="rId2"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4.jpeg" /><Relationship Id="rId2"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6.jpe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Logo Slate One">
    <p:bg>
      <p:bgPr>
        <a:solidFill>
          <a:schemeClr val="bg2"/>
        </a:solidFill>
        <a:effectLst/>
      </p:bgPr>
    </p:bg>
    <p:spTree>
      <p:nvGrpSpPr>
        <p:cNvPr id="1" name=""/>
        <p:cNvGrpSpPr/>
        <p:nvPr/>
      </p:nvGrpSpPr>
      <p:grpSpPr>
        <a:xfrm>
          <a:off x="0" y="0"/>
          <a:ext cx="0" cy="0"/>
        </a:xfrm>
      </p:grpSpPr>
      <p:pic>
        <p:nvPicPr>
          <p:cNvPr id="4" name="Picture 3">
            <a:extLst>
              <a:ext uri="{FF2B5EF4-FFF2-40B4-BE49-F238E27FC236}">
                <a16:creationId xmlns:a16="http://schemas.microsoft.com/office/drawing/2014/main" id="{9F267575-E4C1-5C49-8674-9B1E76D1C2FA}"/>
              </a:ext>
            </a:extLst>
          </p:cNvPr>
          <p:cNvPicPr>
            <a:picLocks noChangeAspect="1"/>
          </p:cNvPicPr>
          <p:nvPr userDrawn="1"/>
        </p:nvPicPr>
        <p:blipFill>
          <a:blip r:embed="rId1"/>
          <a:stretch>
            <a:fillRect/>
          </a:stretch>
        </p:blipFill>
        <p:spPr>
          <a:xfrm>
            <a:off x="3467100" y="3054678"/>
            <a:ext cx="5258765" cy="748644"/>
          </a:xfrm>
          <a:prstGeom prst="rect">
            <a:avLst/>
          </a:prstGeom>
        </p:spPr>
      </p:pic>
    </p:spTree>
    <p:extLst>
      <p:ext uri="{BB962C8B-B14F-4D97-AF65-F5344CB8AC3E}">
        <p14:creationId xmlns:p14="http://schemas.microsoft.com/office/powerpoint/2010/main" val="333413340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Chapter Break Four">
    <p:spTree>
      <p:nvGrpSpPr>
        <p:cNvPr id="1" name=""/>
        <p:cNvGrpSpPr/>
        <p:nvPr/>
      </p:nvGrpSpPr>
      <p:grpSpPr>
        <a:xfrm>
          <a:off x="0" y="0"/>
          <a:ext cx="0" cy="0"/>
        </a:xfrm>
      </p:grpSpPr>
      <p:pic>
        <p:nvPicPr>
          <p:cNvPr id="10" name="Picture 9">
            <a:extLst>
              <a:ext uri="{FF2B5EF4-FFF2-40B4-BE49-F238E27FC236}">
                <a16:creationId xmlns:a16="http://schemas.microsoft.com/office/drawing/2014/main" id="{CBF4EE2C-59ED-5B46-877C-7A7727372780}"/>
              </a:ext>
            </a:extLst>
          </p:cNvPr>
          <p:cNvPicPr>
            <a:picLocks noChangeAspect="1"/>
          </p:cNvPicPr>
          <p:nvPr userDrawn="1"/>
        </p:nvPicPr>
        <p:blipFill>
          <a:blip r:embed="rId1"/>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A297758B-3290-9941-AC3B-999128874F45}"/>
              </a:ext>
            </a:extLst>
          </p:cNvPr>
          <p:cNvSpPr>
            <a:spLocks noGrp="1"/>
          </p:cNvSpPr>
          <p:nvPr>
            <p:ph type="subTitle" idx="1" hasCustomPrompt="1"/>
          </p:nvPr>
        </p:nvSpPr>
        <p:spPr>
          <a:xfrm>
            <a:off x="669400" y="1843954"/>
            <a:ext cx="5350400" cy="1731349"/>
          </a:xfrm>
          <a:prstGeom prst="rect">
            <a:avLst/>
          </a:prstGeom>
        </p:spPr>
        <p:txBody>
          <a:bodyPr anchor="b"/>
          <a:lstStyle>
            <a:lvl1pPr marL="0" indent="0" algn="l">
              <a:lnSpc>
                <a:spcPct val="100000"/>
              </a:lnSpc>
              <a:buNone/>
              <a:defRPr sz="3900">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 Slide for Breaking up Content “Chapters”</a:t>
            </a:r>
          </a:p>
        </p:txBody>
      </p:sp>
      <p:sp>
        <p:nvSpPr>
          <p:cNvPr id="4" name="Text Placeholder 12">
            <a:extLst>
              <a:ext uri="{FF2B5EF4-FFF2-40B4-BE49-F238E27FC236}">
                <a16:creationId xmlns:a16="http://schemas.microsoft.com/office/drawing/2014/main" id="{B5534704-36E8-F144-A897-57C940CAE8B3}"/>
              </a:ext>
            </a:extLst>
          </p:cNvPr>
          <p:cNvSpPr>
            <a:spLocks noGrp="1"/>
          </p:cNvSpPr>
          <p:nvPr>
            <p:ph type="body" sz="quarter" idx="10" hasCustomPrompt="1"/>
          </p:nvPr>
        </p:nvSpPr>
        <p:spPr>
          <a:xfrm>
            <a:off x="693033" y="5378208"/>
            <a:ext cx="3902113" cy="679692"/>
          </a:xfrm>
          <a:prstGeom prst="rect">
            <a:avLst/>
          </a:prstGeom>
        </p:spPr>
        <p:txBody>
          <a:bodyPr anchor="ctr"/>
          <a:lstStyle>
            <a:lvl1pPr marL="0" indent="0">
              <a:lnSpc>
                <a:spcPct val="100000"/>
              </a:lnSpc>
              <a:buNone/>
              <a:defRPr sz="2000">
                <a:solidFill>
                  <a:schemeClr val="bg1"/>
                </a:solidFill>
                <a:latin typeface="Barlow" pitchFamily="2" charset="77"/>
              </a:defRPr>
            </a:lvl1pPr>
          </a:lstStyle>
          <a:p>
            <a:r>
              <a:rPr lang="en-US"/>
              <a:t>Misc. Info Placeholder (optional)</a:t>
            </a:r>
          </a:p>
        </p:txBody>
      </p:sp>
      <p:sp>
        <p:nvSpPr>
          <p:cNvPr id="8" name="Text Placeholder 12">
            <a:extLst>
              <a:ext uri="{FF2B5EF4-FFF2-40B4-BE49-F238E27FC236}">
                <a16:creationId xmlns:a16="http://schemas.microsoft.com/office/drawing/2014/main" id="{4E461C5D-CF98-C04A-892F-BAA22379A636}"/>
              </a:ext>
            </a:extLst>
          </p:cNvPr>
          <p:cNvSpPr>
            <a:spLocks noGrp="1"/>
          </p:cNvSpPr>
          <p:nvPr>
            <p:ph type="body" sz="quarter" idx="11" hasCustomPrompt="1"/>
          </p:nvPr>
        </p:nvSpPr>
        <p:spPr>
          <a:xfrm>
            <a:off x="693034" y="722296"/>
            <a:ext cx="3902112" cy="752844"/>
          </a:xfrm>
          <a:prstGeom prst="rect">
            <a:avLst/>
          </a:prstGeom>
        </p:spPr>
        <p:txBody>
          <a:bodyPr anchor="t"/>
          <a:lstStyle>
            <a:lvl1pPr marL="0" indent="0">
              <a:lnSpc>
                <a:spcPct val="100000"/>
              </a:lnSpc>
              <a:buNone/>
              <a:defRPr sz="1600">
                <a:solidFill>
                  <a:schemeClr val="accent3"/>
                </a:solidFill>
                <a:latin typeface="Barlow" pitchFamily="2" charset="77"/>
              </a:defRPr>
            </a:lvl1pPr>
          </a:lstStyle>
          <a:p>
            <a:r>
              <a:rPr lang="en-US"/>
              <a:t>Misc. Info Placeholder (optional)</a:t>
            </a:r>
          </a:p>
        </p:txBody>
      </p:sp>
    </p:spTree>
    <p:extLst>
      <p:ext uri="{BB962C8B-B14F-4D97-AF65-F5344CB8AC3E}">
        <p14:creationId xmlns:p14="http://schemas.microsoft.com/office/powerpoint/2010/main" val="405137751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Standard Content Slide">
    <p:spTree>
      <p:nvGrpSpPr>
        <p:cNvPr id="1" name=""/>
        <p:cNvGrpSpPr/>
        <p:nvPr/>
      </p:nvGrpSpPr>
      <p:grpSpPr>
        <a:xfrm>
          <a:off x="0" y="0"/>
          <a: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a:extLst>
              <a:ext uri="{FF2B5EF4-FFF2-40B4-BE49-F238E27FC236}">
                <a16:creationId xmlns:a16="http://schemas.microsoft.com/office/drawing/2014/main" id="{C4EE18E7-E9FD-0B4E-8F89-822799B753A2}"/>
              </a:ext>
            </a:extLst>
          </p:cNvPr>
          <p:cNvSpPr>
            <a:spLocks noGrp="1"/>
          </p:cNvSpPr>
          <p:nvPr>
            <p:ph type="title"/>
          </p:nvPr>
        </p:nvSpPr>
        <p:spPr>
          <a:xfrm>
            <a:off x="659757" y="681037"/>
            <a:ext cx="10781817" cy="858396"/>
          </a:xfrm>
          <a:prstGeom prst="rect">
            <a:avLst/>
          </a:prstGeom>
        </p:spPr>
        <p:txBody>
          <a:bodyPr vert="horz" lIns="91440" tIns="45720" rIns="91440" bIns="45720" rtlCol="0" anchor="t">
            <a:normAutofit/>
          </a:bodyPr>
          <a:lstStyle>
            <a:lvl1pPr algn="l">
              <a:defRPr sz="3900">
                <a:latin typeface="Barlow" pitchFamily="2" charset="77"/>
              </a:defRPr>
            </a:lvl1pPr>
          </a:lstStyle>
          <a:p>
            <a:r>
              <a:rPr lang="en-US" smtClean="0"/>
              <a:t>Click to edit Master title style</a:t>
            </a:r>
            <a:endParaRPr lang="en-US"/>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482965E3-D556-7640-9FAF-1169AFD753F0}" type="datetime1">
              <a:rPr lang="en-US" smtClean="0"/>
              <a:t>3/25/2020</a:t>
            </a:fld>
            <a:endParaRPr lang="en-US"/>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t>‹#›</a:t>
            </a:fld>
            <a:endParaRPr lang="en-US"/>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1"/>
          <a:stretch>
            <a:fillRect/>
          </a:stretch>
        </p:blipFill>
        <p:spPr>
          <a:xfrm>
            <a:off x="762000" y="6382231"/>
            <a:ext cx="347723" cy="189202"/>
          </a:xfrm>
          <a:prstGeom prst="rect">
            <a:avLst/>
          </a:prstGeom>
        </p:spPr>
      </p:pic>
      <p:sp>
        <p:nvSpPr>
          <p:cNvPr id="14" name="Content Placeholder 13">
            <a:extLst>
              <a:ext uri="{FF2B5EF4-FFF2-40B4-BE49-F238E27FC236}">
                <a16:creationId xmlns:a16="http://schemas.microsoft.com/office/drawing/2014/main" id="{78081A71-7903-9146-A69F-9EBAB0B3FF49}"/>
              </a:ext>
            </a:extLst>
          </p:cNvPr>
          <p:cNvSpPr>
            <a:spLocks noGrp="1"/>
          </p:cNvSpPr>
          <p:nvPr>
            <p:ph sz="quarter" idx="10"/>
          </p:nvPr>
        </p:nvSpPr>
        <p:spPr>
          <a:xfrm>
            <a:off x="659758" y="2152890"/>
            <a:ext cx="10776030" cy="3275637"/>
          </a:xfrm>
          <a:prstGeom prst="rect">
            <a:avLst/>
          </a:prstGeom>
        </p:spPr>
        <p:txBody>
          <a:bodyPr/>
          <a:lstStyle>
            <a:lvl1pPr marL="0" indent="0">
              <a:lnSpc>
                <a:spcPct val="100000"/>
              </a:lnSpc>
              <a:buNone/>
              <a:defRPr sz="2800">
                <a:latin typeface="Barlow" pitchFamily="2" charset="77"/>
              </a:defRPr>
            </a:lvl1pPr>
            <a:lvl2pPr>
              <a:lnSpc>
                <a:spcPct val="100000"/>
              </a:lnSpc>
              <a:defRPr sz="2400">
                <a:latin typeface="Barlow" pitchFamily="2" charset="77"/>
              </a:defRPr>
            </a:lvl2pPr>
            <a:lvl3pPr>
              <a:lnSpc>
                <a:spcPct val="100000"/>
              </a:lnSpc>
              <a:defRPr sz="2400">
                <a:solidFill>
                  <a:schemeClr val="accent3"/>
                </a:solidFill>
                <a:latin typeface="Barlow" pitchFamily="2" charset="77"/>
              </a:defRPr>
            </a:lvl3pPr>
            <a:lvl4pPr>
              <a:lnSpc>
                <a:spcPct val="100000"/>
              </a:lnSpc>
              <a:defRPr sz="1800">
                <a:solidFill>
                  <a:schemeClr val="accent3"/>
                </a:solidFill>
                <a:latin typeface="Barlow" pitchFamily="2" charset="77"/>
              </a:defRPr>
            </a:lvl4pPr>
            <a:lvl5pPr>
              <a:defRPr sz="1600">
                <a:latin typeface="Barlow" pitchFamily="2" charset="77"/>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cxnSp>
        <p:nvCxnSpPr>
          <p:cNvPr id="16" name="Straight Connector 15">
            <a:extLst>
              <a:ext uri="{FF2B5EF4-FFF2-40B4-BE49-F238E27FC236}">
                <a16:creationId xmlns:a16="http://schemas.microsoft.com/office/drawing/2014/main" id="{D8FB184F-6690-264A-BD42-34917D3D4DB4}"/>
              </a:ext>
            </a:extLst>
          </p:cNvPr>
          <p:cNvCxnSpPr/>
          <p:nvPr userDrawn="1"/>
        </p:nvCxnSpPr>
        <p:spPr>
          <a:xfrm>
            <a:off x="-18288" y="1539433"/>
            <a:ext cx="1145407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07542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Standard Content (Chart)">
    <p:spTree>
      <p:nvGrpSpPr>
        <p:cNvPr id="1" name=""/>
        <p:cNvGrpSpPr/>
        <p:nvPr/>
      </p:nvGrpSpPr>
      <p:grpSpPr>
        <a:xfrm>
          <a:off x="0" y="0"/>
          <a: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a:extLst>
              <a:ext uri="{FF2B5EF4-FFF2-40B4-BE49-F238E27FC236}">
                <a16:creationId xmlns:a16="http://schemas.microsoft.com/office/drawing/2014/main" id="{C4EE18E7-E9FD-0B4E-8F89-822799B753A2}"/>
              </a:ext>
            </a:extLst>
          </p:cNvPr>
          <p:cNvSpPr>
            <a:spLocks noGrp="1"/>
          </p:cNvSpPr>
          <p:nvPr>
            <p:ph type="title"/>
          </p:nvPr>
        </p:nvSpPr>
        <p:spPr>
          <a:xfrm>
            <a:off x="659757" y="681037"/>
            <a:ext cx="10781817" cy="858396"/>
          </a:xfrm>
          <a:prstGeom prst="rect">
            <a:avLst/>
          </a:prstGeom>
        </p:spPr>
        <p:txBody>
          <a:bodyPr vert="horz" lIns="91440" tIns="45720" rIns="91440" bIns="45720" rtlCol="0" anchor="t">
            <a:normAutofit/>
          </a:bodyPr>
          <a:lstStyle>
            <a:lvl1pPr algn="l">
              <a:defRPr sz="3900">
                <a:latin typeface="Barlow" pitchFamily="2" charset="77"/>
              </a:defRPr>
            </a:lvl1pPr>
          </a:lstStyle>
          <a:p>
            <a:r>
              <a:rPr lang="en-US" smtClean="0"/>
              <a:t>Click to edit Master title style</a:t>
            </a:r>
            <a:endParaRPr lang="en-US"/>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C5129510-2725-0A40-8625-972BDA50DE90}" type="datetime1">
              <a:rPr lang="en-US" smtClean="0"/>
              <a:t>3/25/2020</a:t>
            </a:fld>
            <a:endParaRPr lang="en-US"/>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t>‹#›</a:t>
            </a:fld>
            <a:endParaRPr lang="en-US"/>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1"/>
          <a:stretch>
            <a:fillRect/>
          </a:stretch>
        </p:blipFill>
        <p:spPr>
          <a:xfrm>
            <a:off x="762000" y="6382231"/>
            <a:ext cx="347723" cy="189202"/>
          </a:xfrm>
          <a:prstGeom prst="rect">
            <a:avLst/>
          </a:prstGeom>
        </p:spPr>
      </p:pic>
      <p:sp>
        <p:nvSpPr>
          <p:cNvPr id="14" name="Content Placeholder 13">
            <a:extLst>
              <a:ext uri="{FF2B5EF4-FFF2-40B4-BE49-F238E27FC236}">
                <a16:creationId xmlns:a16="http://schemas.microsoft.com/office/drawing/2014/main" id="{78081A71-7903-9146-A69F-9EBAB0B3FF49}"/>
              </a:ext>
            </a:extLst>
          </p:cNvPr>
          <p:cNvSpPr>
            <a:spLocks noGrp="1"/>
          </p:cNvSpPr>
          <p:nvPr>
            <p:ph sz="quarter" idx="10"/>
          </p:nvPr>
        </p:nvSpPr>
        <p:spPr>
          <a:xfrm>
            <a:off x="659758" y="2152890"/>
            <a:ext cx="4826642" cy="3275637"/>
          </a:xfrm>
          <a:prstGeom prst="rect">
            <a:avLst/>
          </a:prstGeom>
        </p:spPr>
        <p:txBody>
          <a:bodyPr/>
          <a:lstStyle>
            <a:lvl1pPr marL="0" indent="0">
              <a:lnSpc>
                <a:spcPct val="100000"/>
              </a:lnSpc>
              <a:buNone/>
              <a:defRPr sz="2800">
                <a:latin typeface="Barlow" pitchFamily="2" charset="77"/>
              </a:defRPr>
            </a:lvl1pPr>
            <a:lvl2pPr>
              <a:lnSpc>
                <a:spcPct val="100000"/>
              </a:lnSpc>
              <a:defRPr sz="2400">
                <a:latin typeface="Barlow" pitchFamily="2" charset="77"/>
              </a:defRPr>
            </a:lvl2pPr>
            <a:lvl3pPr>
              <a:lnSpc>
                <a:spcPct val="100000"/>
              </a:lnSpc>
              <a:defRPr sz="2400">
                <a:solidFill>
                  <a:schemeClr val="accent3"/>
                </a:solidFill>
                <a:latin typeface="Barlow" pitchFamily="2" charset="77"/>
              </a:defRPr>
            </a:lvl3pPr>
            <a:lvl4pPr>
              <a:lnSpc>
                <a:spcPct val="100000"/>
              </a:lnSpc>
              <a:defRPr sz="1800">
                <a:solidFill>
                  <a:schemeClr val="accent3"/>
                </a:solidFill>
                <a:latin typeface="Barlow" pitchFamily="2" charset="77"/>
              </a:defRPr>
            </a:lvl4pPr>
            <a:lvl5pPr>
              <a:defRPr sz="1600">
                <a:latin typeface="Barlow" pitchFamily="2" charset="77"/>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cxnSp>
        <p:nvCxnSpPr>
          <p:cNvPr id="16" name="Straight Connector 15">
            <a:extLst>
              <a:ext uri="{FF2B5EF4-FFF2-40B4-BE49-F238E27FC236}">
                <a16:creationId xmlns:a16="http://schemas.microsoft.com/office/drawing/2014/main" id="{D8FB184F-6690-264A-BD42-34917D3D4DB4}"/>
              </a:ext>
            </a:extLst>
          </p:cNvPr>
          <p:cNvCxnSpPr/>
          <p:nvPr userDrawn="1"/>
        </p:nvCxnSpPr>
        <p:spPr>
          <a:xfrm>
            <a:off x="-18288" y="1539433"/>
            <a:ext cx="1145407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hart Placeholder 2">
            <a:extLst>
              <a:ext uri="{FF2B5EF4-FFF2-40B4-BE49-F238E27FC236}">
                <a16:creationId xmlns:a16="http://schemas.microsoft.com/office/drawing/2014/main" id="{EB00BA2E-FBE7-4D45-BCB0-EEC760659E12}"/>
              </a:ext>
            </a:extLst>
          </p:cNvPr>
          <p:cNvSpPr>
            <a:spLocks noGrp="1"/>
          </p:cNvSpPr>
          <p:nvPr>
            <p:ph type="chart" sz="quarter" idx="11"/>
          </p:nvPr>
        </p:nvSpPr>
        <p:spPr>
          <a:xfrm>
            <a:off x="6172200" y="2152890"/>
            <a:ext cx="5257800" cy="3275632"/>
          </a:xfrm>
          <a:prstGeom prst="rect">
            <a:avLst/>
          </a:prstGeom>
        </p:spPr>
        <p:txBody>
          <a:bodyPr/>
          <a:lstStyle/>
          <a:p>
            <a:r>
              <a:rPr lang="en-US" smtClean="0"/>
              <a:t>Click icon to add chart</a:t>
            </a:r>
            <a:endParaRPr lang="en-US"/>
          </a:p>
        </p:txBody>
      </p:sp>
    </p:spTree>
    <p:extLst>
      <p:ext uri="{BB962C8B-B14F-4D97-AF65-F5344CB8AC3E}">
        <p14:creationId xmlns:p14="http://schemas.microsoft.com/office/powerpoint/2010/main" val="59769964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Standard Content (Table)">
    <p:spTree>
      <p:nvGrpSpPr>
        <p:cNvPr id="1" name=""/>
        <p:cNvGrpSpPr/>
        <p:nvPr/>
      </p:nvGrpSpPr>
      <p:grpSpPr>
        <a:xfrm>
          <a:off x="0" y="0"/>
          <a: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a:extLst>
              <a:ext uri="{FF2B5EF4-FFF2-40B4-BE49-F238E27FC236}">
                <a16:creationId xmlns:a16="http://schemas.microsoft.com/office/drawing/2014/main" id="{C4EE18E7-E9FD-0B4E-8F89-822799B753A2}"/>
              </a:ext>
            </a:extLst>
          </p:cNvPr>
          <p:cNvSpPr>
            <a:spLocks noGrp="1"/>
          </p:cNvSpPr>
          <p:nvPr>
            <p:ph type="title"/>
          </p:nvPr>
        </p:nvSpPr>
        <p:spPr>
          <a:xfrm>
            <a:off x="659757" y="681037"/>
            <a:ext cx="10781817" cy="858396"/>
          </a:xfrm>
          <a:prstGeom prst="rect">
            <a:avLst/>
          </a:prstGeom>
        </p:spPr>
        <p:txBody>
          <a:bodyPr vert="horz" lIns="91440" tIns="45720" rIns="91440" bIns="45720" rtlCol="0" anchor="t">
            <a:normAutofit/>
          </a:bodyPr>
          <a:lstStyle>
            <a:lvl1pPr algn="l">
              <a:defRPr sz="3900">
                <a:latin typeface="Barlow" pitchFamily="2" charset="77"/>
              </a:defRPr>
            </a:lvl1pPr>
          </a:lstStyle>
          <a:p>
            <a:r>
              <a:rPr lang="en-US" smtClean="0"/>
              <a:t>Click to edit Master title style</a:t>
            </a:r>
            <a:endParaRPr lang="en-US"/>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F095FF23-72F4-0B4F-841A-802CA1BBB1DA}" type="datetime1">
              <a:rPr lang="en-US" smtClean="0"/>
              <a:t>3/25/2020</a:t>
            </a:fld>
            <a:endParaRPr lang="en-US"/>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t>‹#›</a:t>
            </a:fld>
            <a:endParaRPr lang="en-US"/>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1"/>
          <a:stretch>
            <a:fillRect/>
          </a:stretch>
        </p:blipFill>
        <p:spPr>
          <a:xfrm>
            <a:off x="762000" y="6382231"/>
            <a:ext cx="347723" cy="189202"/>
          </a:xfrm>
          <a:prstGeom prst="rect">
            <a:avLst/>
          </a:prstGeom>
        </p:spPr>
      </p:pic>
      <p:sp>
        <p:nvSpPr>
          <p:cNvPr id="14" name="Content Placeholder 13">
            <a:extLst>
              <a:ext uri="{FF2B5EF4-FFF2-40B4-BE49-F238E27FC236}">
                <a16:creationId xmlns:a16="http://schemas.microsoft.com/office/drawing/2014/main" id="{78081A71-7903-9146-A69F-9EBAB0B3FF49}"/>
              </a:ext>
            </a:extLst>
          </p:cNvPr>
          <p:cNvSpPr>
            <a:spLocks noGrp="1"/>
          </p:cNvSpPr>
          <p:nvPr>
            <p:ph sz="quarter" idx="10"/>
          </p:nvPr>
        </p:nvSpPr>
        <p:spPr>
          <a:xfrm>
            <a:off x="659758" y="2152890"/>
            <a:ext cx="4826642" cy="3275637"/>
          </a:xfrm>
          <a:prstGeom prst="rect">
            <a:avLst/>
          </a:prstGeom>
        </p:spPr>
        <p:txBody>
          <a:bodyPr/>
          <a:lstStyle>
            <a:lvl1pPr marL="0" indent="0">
              <a:lnSpc>
                <a:spcPct val="100000"/>
              </a:lnSpc>
              <a:buNone/>
              <a:defRPr sz="2800">
                <a:latin typeface="Barlow" pitchFamily="2" charset="77"/>
              </a:defRPr>
            </a:lvl1pPr>
            <a:lvl2pPr>
              <a:lnSpc>
                <a:spcPct val="100000"/>
              </a:lnSpc>
              <a:defRPr sz="2400">
                <a:latin typeface="Barlow" pitchFamily="2" charset="77"/>
              </a:defRPr>
            </a:lvl2pPr>
            <a:lvl3pPr>
              <a:lnSpc>
                <a:spcPct val="100000"/>
              </a:lnSpc>
              <a:defRPr sz="2400">
                <a:solidFill>
                  <a:schemeClr val="accent3"/>
                </a:solidFill>
                <a:latin typeface="Barlow" pitchFamily="2" charset="77"/>
              </a:defRPr>
            </a:lvl3pPr>
            <a:lvl4pPr>
              <a:lnSpc>
                <a:spcPct val="100000"/>
              </a:lnSpc>
              <a:defRPr sz="1800">
                <a:solidFill>
                  <a:schemeClr val="accent3"/>
                </a:solidFill>
                <a:latin typeface="Barlow" pitchFamily="2" charset="77"/>
              </a:defRPr>
            </a:lvl4pPr>
            <a:lvl5pPr>
              <a:defRPr sz="1600">
                <a:latin typeface="Barlow" pitchFamily="2" charset="77"/>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cxnSp>
        <p:nvCxnSpPr>
          <p:cNvPr id="16" name="Straight Connector 15">
            <a:extLst>
              <a:ext uri="{FF2B5EF4-FFF2-40B4-BE49-F238E27FC236}">
                <a16:creationId xmlns:a16="http://schemas.microsoft.com/office/drawing/2014/main" id="{D8FB184F-6690-264A-BD42-34917D3D4DB4}"/>
              </a:ext>
            </a:extLst>
          </p:cNvPr>
          <p:cNvCxnSpPr/>
          <p:nvPr userDrawn="1"/>
        </p:nvCxnSpPr>
        <p:spPr>
          <a:xfrm>
            <a:off x="-18288" y="1539433"/>
            <a:ext cx="1145407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46413521-E98E-9043-8D4D-DB8F29DF56A0}"/>
              </a:ext>
            </a:extLst>
          </p:cNvPr>
          <p:cNvSpPr>
            <a:spLocks noGrp="1"/>
          </p:cNvSpPr>
          <p:nvPr>
            <p:ph type="tbl" sz="quarter" idx="12"/>
          </p:nvPr>
        </p:nvSpPr>
        <p:spPr>
          <a:xfrm>
            <a:off x="6174106" y="2154112"/>
            <a:ext cx="5264150" cy="3306762"/>
          </a:xfrm>
          <a:prstGeom prst="rect">
            <a:avLst/>
          </a:prstGeom>
        </p:spPr>
        <p:txBody>
          <a:bodyPr/>
          <a:lstStyle/>
          <a:p>
            <a:r>
              <a:rPr lang="en-US" smtClean="0"/>
              <a:t>Click icon to add table</a:t>
            </a:r>
            <a:endParaRPr lang="en-US"/>
          </a:p>
        </p:txBody>
      </p:sp>
    </p:spTree>
    <p:extLst>
      <p:ext uri="{BB962C8B-B14F-4D97-AF65-F5344CB8AC3E}">
        <p14:creationId xmlns:p14="http://schemas.microsoft.com/office/powerpoint/2010/main" val="284496211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Standard Content (Title Only)">
    <p:spTree>
      <p:nvGrpSpPr>
        <p:cNvPr id="1" name=""/>
        <p:cNvGrpSpPr/>
        <p:nvPr/>
      </p:nvGrpSpPr>
      <p:grpSpPr>
        <a:xfrm>
          <a:off x="0" y="0"/>
          <a: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a:extLst>
              <a:ext uri="{FF2B5EF4-FFF2-40B4-BE49-F238E27FC236}">
                <a16:creationId xmlns:a16="http://schemas.microsoft.com/office/drawing/2014/main" id="{C4EE18E7-E9FD-0B4E-8F89-822799B753A2}"/>
              </a:ext>
            </a:extLst>
          </p:cNvPr>
          <p:cNvSpPr>
            <a:spLocks noGrp="1"/>
          </p:cNvSpPr>
          <p:nvPr>
            <p:ph type="title"/>
          </p:nvPr>
        </p:nvSpPr>
        <p:spPr>
          <a:xfrm>
            <a:off x="659757" y="681037"/>
            <a:ext cx="10781817" cy="858396"/>
          </a:xfrm>
          <a:prstGeom prst="rect">
            <a:avLst/>
          </a:prstGeom>
        </p:spPr>
        <p:txBody>
          <a:bodyPr vert="horz" lIns="91440" tIns="45720" rIns="91440" bIns="45720" rtlCol="0" anchor="t">
            <a:normAutofit/>
          </a:bodyPr>
          <a:lstStyle>
            <a:lvl1pPr algn="l">
              <a:defRPr sz="3900">
                <a:latin typeface="Barlow" pitchFamily="2" charset="77"/>
              </a:defRPr>
            </a:lvl1pPr>
          </a:lstStyle>
          <a:p>
            <a:r>
              <a:rPr lang="en-US" smtClean="0"/>
              <a:t>Click to edit Master title style</a:t>
            </a:r>
            <a:endParaRPr lang="en-US"/>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2B38C3D6-F2EE-2541-A9DC-04135CD2CB79}" type="datetime1">
              <a:rPr lang="en-US" smtClean="0"/>
              <a:t>3/25/2020</a:t>
            </a:fld>
            <a:endParaRPr lang="en-US"/>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t>‹#›</a:t>
            </a:fld>
            <a:endParaRPr lang="en-US"/>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1"/>
          <a:stretch>
            <a:fillRect/>
          </a:stretch>
        </p:blipFill>
        <p:spPr>
          <a:xfrm>
            <a:off x="762000" y="6382231"/>
            <a:ext cx="347723" cy="189202"/>
          </a:xfrm>
          <a:prstGeom prst="rect">
            <a:avLst/>
          </a:prstGeom>
        </p:spPr>
      </p:pic>
      <p:cxnSp>
        <p:nvCxnSpPr>
          <p:cNvPr id="16" name="Straight Connector 15">
            <a:extLst>
              <a:ext uri="{FF2B5EF4-FFF2-40B4-BE49-F238E27FC236}">
                <a16:creationId xmlns:a16="http://schemas.microsoft.com/office/drawing/2014/main" id="{D8FB184F-6690-264A-BD42-34917D3D4DB4}"/>
              </a:ext>
            </a:extLst>
          </p:cNvPr>
          <p:cNvCxnSpPr/>
          <p:nvPr userDrawn="1"/>
        </p:nvCxnSpPr>
        <p:spPr>
          <a:xfrm>
            <a:off x="-18288" y="1539433"/>
            <a:ext cx="1145407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75196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Standard Content (No Title)">
    <p:spTree>
      <p:nvGrpSpPr>
        <p:cNvPr id="1" name=""/>
        <p:cNvGrpSpPr/>
        <p:nvPr/>
      </p:nvGrpSpPr>
      <p:grpSpPr>
        <a:xfrm>
          <a:off x="0" y="0"/>
          <a: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C80FD858-D5F5-AC44-902B-BC71E08B9ADB}" type="datetime1">
              <a:rPr lang="en-US" smtClean="0"/>
              <a:t>3/25/2020</a:t>
            </a:fld>
            <a:endParaRPr lang="en-US"/>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t>‹#›</a:t>
            </a:fld>
            <a:endParaRPr lang="en-US"/>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1"/>
          <a:stretch>
            <a:fillRect/>
          </a:stretch>
        </p:blipFill>
        <p:spPr>
          <a:xfrm>
            <a:off x="762000" y="6382231"/>
            <a:ext cx="347723" cy="189202"/>
          </a:xfrm>
          <a:prstGeom prst="rect">
            <a:avLst/>
          </a:prstGeom>
        </p:spPr>
      </p:pic>
      <p:sp>
        <p:nvSpPr>
          <p:cNvPr id="9" name="Content Placeholder 13">
            <a:extLst>
              <a:ext uri="{FF2B5EF4-FFF2-40B4-BE49-F238E27FC236}">
                <a16:creationId xmlns:a16="http://schemas.microsoft.com/office/drawing/2014/main" id="{F7DA183D-2E8E-784D-9B98-EFBE351C600D}"/>
              </a:ext>
            </a:extLst>
          </p:cNvPr>
          <p:cNvSpPr>
            <a:spLocks noGrp="1"/>
          </p:cNvSpPr>
          <p:nvPr>
            <p:ph sz="quarter" idx="10"/>
          </p:nvPr>
        </p:nvSpPr>
        <p:spPr>
          <a:xfrm>
            <a:off x="659758" y="685800"/>
            <a:ext cx="10776030" cy="4742727"/>
          </a:xfrm>
          <a:prstGeom prst="rect">
            <a:avLst/>
          </a:prstGeom>
        </p:spPr>
        <p:txBody>
          <a:bodyPr/>
          <a:lstStyle>
            <a:lvl1pPr marL="0" indent="0">
              <a:lnSpc>
                <a:spcPct val="100000"/>
              </a:lnSpc>
              <a:buNone/>
              <a:defRPr sz="2800">
                <a:latin typeface="Barlow" pitchFamily="2" charset="77"/>
              </a:defRPr>
            </a:lvl1pPr>
            <a:lvl2pPr>
              <a:lnSpc>
                <a:spcPct val="100000"/>
              </a:lnSpc>
              <a:defRPr sz="2400">
                <a:latin typeface="Barlow" pitchFamily="2" charset="77"/>
              </a:defRPr>
            </a:lvl2pPr>
            <a:lvl3pPr>
              <a:lnSpc>
                <a:spcPct val="100000"/>
              </a:lnSpc>
              <a:defRPr sz="2400">
                <a:solidFill>
                  <a:schemeClr val="accent3"/>
                </a:solidFill>
                <a:latin typeface="Barlow" pitchFamily="2" charset="77"/>
              </a:defRPr>
            </a:lvl3pPr>
            <a:lvl4pPr>
              <a:lnSpc>
                <a:spcPct val="100000"/>
              </a:lnSpc>
              <a:defRPr sz="1800">
                <a:solidFill>
                  <a:schemeClr val="accent3"/>
                </a:solidFill>
                <a:latin typeface="Barlow" pitchFamily="2" charset="77"/>
              </a:defRPr>
            </a:lvl4pPr>
            <a:lvl5pPr>
              <a:defRPr sz="1600">
                <a:latin typeface="Barlow" pitchFamily="2" charset="77"/>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216252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Two Column Content (No Title)">
    <p:spTree>
      <p:nvGrpSpPr>
        <p:cNvPr id="1" name=""/>
        <p:cNvGrpSpPr/>
        <p:nvPr/>
      </p:nvGrpSpPr>
      <p:grpSpPr>
        <a:xfrm>
          <a:off x="0" y="0"/>
          <a: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C80FD858-D5F5-AC44-902B-BC71E08B9ADB}" type="datetime1">
              <a:rPr lang="en-US" smtClean="0"/>
              <a:t>3/25/2020</a:t>
            </a:fld>
            <a:endParaRPr lang="en-US"/>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t>‹#›</a:t>
            </a:fld>
            <a:endParaRPr lang="en-US"/>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1"/>
          <a:stretch>
            <a:fillRect/>
          </a:stretch>
        </p:blipFill>
        <p:spPr>
          <a:xfrm>
            <a:off x="762000" y="6382231"/>
            <a:ext cx="347723" cy="189202"/>
          </a:xfrm>
          <a:prstGeom prst="rect">
            <a:avLst/>
          </a:prstGeom>
        </p:spPr>
      </p:pic>
      <p:sp>
        <p:nvSpPr>
          <p:cNvPr id="9" name="Content Placeholder 13">
            <a:extLst>
              <a:ext uri="{FF2B5EF4-FFF2-40B4-BE49-F238E27FC236}">
                <a16:creationId xmlns:a16="http://schemas.microsoft.com/office/drawing/2014/main" id="{F7DA183D-2E8E-784D-9B98-EFBE351C600D}"/>
              </a:ext>
            </a:extLst>
          </p:cNvPr>
          <p:cNvSpPr>
            <a:spLocks noGrp="1"/>
          </p:cNvSpPr>
          <p:nvPr>
            <p:ph sz="quarter" idx="10"/>
          </p:nvPr>
        </p:nvSpPr>
        <p:spPr>
          <a:xfrm>
            <a:off x="659758" y="685800"/>
            <a:ext cx="4945514" cy="4742727"/>
          </a:xfrm>
          <a:prstGeom prst="rect">
            <a:avLst/>
          </a:prstGeom>
        </p:spPr>
        <p:txBody>
          <a:bodyPr/>
          <a:lstStyle>
            <a:lvl1pPr marL="0" indent="0">
              <a:lnSpc>
                <a:spcPct val="100000"/>
              </a:lnSpc>
              <a:buNone/>
              <a:defRPr sz="2500">
                <a:latin typeface="Barlow" pitchFamily="2" charset="77"/>
              </a:defRPr>
            </a:lvl1pPr>
            <a:lvl2pPr>
              <a:lnSpc>
                <a:spcPct val="100000"/>
              </a:lnSpc>
              <a:defRPr sz="2000">
                <a:latin typeface="Barlow" pitchFamily="2" charset="77"/>
              </a:defRPr>
            </a:lvl2pPr>
            <a:lvl3pPr>
              <a:lnSpc>
                <a:spcPct val="100000"/>
              </a:lnSpc>
              <a:defRPr>
                <a:solidFill>
                  <a:schemeClr val="accent3"/>
                </a:solidFill>
                <a:latin typeface="Barlow" pitchFamily="2" charset="77"/>
              </a:defRPr>
            </a:lvl3pPr>
            <a:lvl4pPr>
              <a:lnSpc>
                <a:spcPct val="100000"/>
              </a:lnSpc>
              <a:defRPr sz="1600">
                <a:solidFill>
                  <a:schemeClr val="accent3"/>
                </a:solidFill>
                <a:latin typeface="Barlow" pitchFamily="2" charset="77"/>
              </a:defRPr>
            </a:lvl4pPr>
            <a:lvl5pPr>
              <a:defRPr sz="1600">
                <a:latin typeface="Barlow" pitchFamily="2" charset="77"/>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7" name="Content Placeholder 13">
            <a:extLst>
              <a:ext uri="{FF2B5EF4-FFF2-40B4-BE49-F238E27FC236}">
                <a16:creationId xmlns:a16="http://schemas.microsoft.com/office/drawing/2014/main" id="{17051DE0-47A3-C447-9375-D34F510F0F03}"/>
              </a:ext>
            </a:extLst>
          </p:cNvPr>
          <p:cNvSpPr>
            <a:spLocks noGrp="1"/>
          </p:cNvSpPr>
          <p:nvPr>
            <p:ph sz="quarter" idx="11"/>
          </p:nvPr>
        </p:nvSpPr>
        <p:spPr>
          <a:xfrm>
            <a:off x="6493630" y="685800"/>
            <a:ext cx="4945514" cy="4742727"/>
          </a:xfrm>
          <a:prstGeom prst="rect">
            <a:avLst/>
          </a:prstGeom>
        </p:spPr>
        <p:txBody>
          <a:bodyPr/>
          <a:lstStyle>
            <a:lvl1pPr marL="0" indent="0">
              <a:lnSpc>
                <a:spcPct val="100000"/>
              </a:lnSpc>
              <a:buNone/>
              <a:defRPr sz="2500">
                <a:latin typeface="Barlow" pitchFamily="2" charset="77"/>
              </a:defRPr>
            </a:lvl1pPr>
            <a:lvl2pPr>
              <a:lnSpc>
                <a:spcPct val="100000"/>
              </a:lnSpc>
              <a:defRPr sz="2000">
                <a:latin typeface="Barlow" pitchFamily="2" charset="77"/>
              </a:defRPr>
            </a:lvl2pPr>
            <a:lvl3pPr>
              <a:lnSpc>
                <a:spcPct val="100000"/>
              </a:lnSpc>
              <a:defRPr>
                <a:solidFill>
                  <a:schemeClr val="accent3"/>
                </a:solidFill>
                <a:latin typeface="Barlow" pitchFamily="2" charset="77"/>
              </a:defRPr>
            </a:lvl3pPr>
            <a:lvl4pPr>
              <a:lnSpc>
                <a:spcPct val="100000"/>
              </a:lnSpc>
              <a:defRPr sz="1600">
                <a:solidFill>
                  <a:schemeClr val="accent3"/>
                </a:solidFill>
                <a:latin typeface="Barlow" pitchFamily="2" charset="77"/>
              </a:defRPr>
            </a:lvl4pPr>
            <a:lvl5pPr>
              <a:defRPr sz="1600">
                <a:latin typeface="Barlow" pitchFamily="2" charset="77"/>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31535127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Two Column Content">
    <p:spTree>
      <p:nvGrpSpPr>
        <p:cNvPr id="1" name=""/>
        <p:cNvGrpSpPr/>
        <p:nvPr/>
      </p:nvGrpSpPr>
      <p:grpSpPr>
        <a:xfrm>
          <a:off x="0" y="0"/>
          <a: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608F78D7-7A33-D84F-8068-52868DE123E7}" type="datetime1">
              <a:rPr lang="en-US" smtClean="0"/>
              <a:t>3/25/2020</a:t>
            </a:fld>
            <a:endParaRPr lang="en-US"/>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t>‹#›</a:t>
            </a:fld>
            <a:endParaRPr lang="en-US"/>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1"/>
          <a:stretch>
            <a:fillRect/>
          </a:stretch>
        </p:blipFill>
        <p:spPr>
          <a:xfrm>
            <a:off x="762000" y="6382231"/>
            <a:ext cx="347723" cy="189202"/>
          </a:xfrm>
          <a:prstGeom prst="rect">
            <a:avLst/>
          </a:prstGeom>
        </p:spPr>
      </p:pic>
      <p:sp>
        <p:nvSpPr>
          <p:cNvPr id="7" name="Title Placeholder 1">
            <a:extLst>
              <a:ext uri="{FF2B5EF4-FFF2-40B4-BE49-F238E27FC236}">
                <a16:creationId xmlns:a16="http://schemas.microsoft.com/office/drawing/2014/main" id="{0BBAF5DC-0696-804C-9E04-CF1E902E0256}"/>
              </a:ext>
            </a:extLst>
          </p:cNvPr>
          <p:cNvSpPr>
            <a:spLocks noGrp="1"/>
          </p:cNvSpPr>
          <p:nvPr>
            <p:ph type="title"/>
          </p:nvPr>
        </p:nvSpPr>
        <p:spPr>
          <a:xfrm>
            <a:off x="659757" y="681037"/>
            <a:ext cx="10781817" cy="858396"/>
          </a:xfrm>
          <a:prstGeom prst="rect">
            <a:avLst/>
          </a:prstGeom>
        </p:spPr>
        <p:txBody>
          <a:bodyPr vert="horz" lIns="91440" tIns="45720" rIns="91440" bIns="45720" rtlCol="0" anchor="t">
            <a:normAutofit/>
          </a:bodyPr>
          <a:lstStyle>
            <a:lvl1pPr algn="l">
              <a:defRPr sz="3900">
                <a:latin typeface="Barlow" pitchFamily="2" charset="77"/>
              </a:defRPr>
            </a:lvl1pPr>
          </a:lstStyle>
          <a:p>
            <a:r>
              <a:rPr lang="en-US" smtClean="0"/>
              <a:t>Click to edit Master title style</a:t>
            </a:r>
            <a:endParaRPr lang="en-US"/>
          </a:p>
        </p:txBody>
      </p:sp>
      <p:cxnSp>
        <p:nvCxnSpPr>
          <p:cNvPr id="13" name="Straight Connector 12">
            <a:extLst>
              <a:ext uri="{FF2B5EF4-FFF2-40B4-BE49-F238E27FC236}">
                <a16:creationId xmlns:a16="http://schemas.microsoft.com/office/drawing/2014/main" id="{23CCC48B-1FDA-1046-AF0C-A36CF045DE2A}"/>
              </a:ext>
            </a:extLst>
          </p:cNvPr>
          <p:cNvCxnSpPr/>
          <p:nvPr userDrawn="1"/>
        </p:nvCxnSpPr>
        <p:spPr>
          <a:xfrm>
            <a:off x="-18288" y="1539433"/>
            <a:ext cx="11454076"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Content Placeholder 13">
            <a:extLst>
              <a:ext uri="{FF2B5EF4-FFF2-40B4-BE49-F238E27FC236}">
                <a16:creationId xmlns:a16="http://schemas.microsoft.com/office/drawing/2014/main" id="{F52EC6ED-6539-3443-B3CD-953F1AC5A27E}"/>
              </a:ext>
            </a:extLst>
          </p:cNvPr>
          <p:cNvSpPr>
            <a:spLocks noGrp="1"/>
          </p:cNvSpPr>
          <p:nvPr>
            <p:ph sz="quarter" idx="10"/>
          </p:nvPr>
        </p:nvSpPr>
        <p:spPr>
          <a:xfrm>
            <a:off x="659758" y="2152890"/>
            <a:ext cx="4943548" cy="3275637"/>
          </a:xfrm>
          <a:prstGeom prst="rect">
            <a:avLst/>
          </a:prstGeom>
        </p:spPr>
        <p:txBody>
          <a:bodyPr/>
          <a:lstStyle>
            <a:lvl1pPr marL="0" indent="0">
              <a:lnSpc>
                <a:spcPct val="100000"/>
              </a:lnSpc>
              <a:buNone/>
              <a:defRPr sz="2500">
                <a:latin typeface="Barlow" pitchFamily="2" charset="77"/>
              </a:defRPr>
            </a:lvl1pPr>
            <a:lvl2pPr>
              <a:lnSpc>
                <a:spcPct val="100000"/>
              </a:lnSpc>
              <a:defRPr sz="2000">
                <a:latin typeface="Barlow" pitchFamily="2" charset="77"/>
              </a:defRPr>
            </a:lvl2pPr>
            <a:lvl3pPr>
              <a:lnSpc>
                <a:spcPct val="100000"/>
              </a:lnSpc>
              <a:defRPr>
                <a:solidFill>
                  <a:schemeClr val="accent3"/>
                </a:solidFill>
                <a:latin typeface="Barlow" pitchFamily="2" charset="77"/>
              </a:defRPr>
            </a:lvl3pPr>
            <a:lvl4pPr>
              <a:lnSpc>
                <a:spcPct val="100000"/>
              </a:lnSpc>
              <a:defRPr sz="1600">
                <a:solidFill>
                  <a:schemeClr val="accent3"/>
                </a:solidFill>
                <a:latin typeface="Barlow" pitchFamily="2" charset="77"/>
              </a:defRPr>
            </a:lvl4pPr>
            <a:lvl5pPr>
              <a:defRPr sz="1600">
                <a:latin typeface="Barlow" pitchFamily="2" charset="77"/>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5" name="Content Placeholder 13">
            <a:extLst>
              <a:ext uri="{FF2B5EF4-FFF2-40B4-BE49-F238E27FC236}">
                <a16:creationId xmlns:a16="http://schemas.microsoft.com/office/drawing/2014/main" id="{C8D5A65A-50D4-A447-8581-CBED35FAB173}"/>
              </a:ext>
            </a:extLst>
          </p:cNvPr>
          <p:cNvSpPr>
            <a:spLocks noGrp="1"/>
          </p:cNvSpPr>
          <p:nvPr>
            <p:ph sz="quarter" idx="11"/>
          </p:nvPr>
        </p:nvSpPr>
        <p:spPr>
          <a:xfrm>
            <a:off x="6492240" y="2152890"/>
            <a:ext cx="4943548" cy="3275637"/>
          </a:xfrm>
          <a:prstGeom prst="rect">
            <a:avLst/>
          </a:prstGeom>
        </p:spPr>
        <p:txBody>
          <a:bodyPr/>
          <a:lstStyle>
            <a:lvl1pPr marL="0" indent="0">
              <a:lnSpc>
                <a:spcPct val="100000"/>
              </a:lnSpc>
              <a:buNone/>
              <a:defRPr sz="2500">
                <a:latin typeface="Barlow" pitchFamily="2" charset="77"/>
              </a:defRPr>
            </a:lvl1pPr>
            <a:lvl2pPr>
              <a:lnSpc>
                <a:spcPct val="100000"/>
              </a:lnSpc>
              <a:defRPr sz="2000">
                <a:latin typeface="Barlow" pitchFamily="2" charset="77"/>
              </a:defRPr>
            </a:lvl2pPr>
            <a:lvl3pPr>
              <a:lnSpc>
                <a:spcPct val="100000"/>
              </a:lnSpc>
              <a:defRPr>
                <a:solidFill>
                  <a:schemeClr val="accent3"/>
                </a:solidFill>
                <a:latin typeface="Barlow" pitchFamily="2" charset="77"/>
              </a:defRPr>
            </a:lvl3pPr>
            <a:lvl4pPr>
              <a:lnSpc>
                <a:spcPct val="100000"/>
              </a:lnSpc>
              <a:defRPr sz="1600">
                <a:solidFill>
                  <a:schemeClr val="accent3"/>
                </a:solidFill>
                <a:latin typeface="Barlow" pitchFamily="2" charset="77"/>
              </a:defRPr>
            </a:lvl4pPr>
            <a:lvl5pPr>
              <a:defRPr sz="1600">
                <a:latin typeface="Barlow" pitchFamily="2" charset="77"/>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59761671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Four Column Content">
    <p:spTree>
      <p:nvGrpSpPr>
        <p:cNvPr id="1" name=""/>
        <p:cNvGrpSpPr/>
        <p:nvPr/>
      </p:nvGrpSpPr>
      <p:grpSpPr>
        <a:xfrm>
          <a:off x="0" y="0"/>
          <a: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E8207DFD-BD81-FB4B-BE70-18AE7930CB8F}" type="datetime1">
              <a:rPr lang="en-US" smtClean="0"/>
              <a:t>3/25/2020</a:t>
            </a:fld>
            <a:endParaRPr lang="en-US"/>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t>‹#›</a:t>
            </a:fld>
            <a:endParaRPr lang="en-US"/>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1"/>
          <a:stretch>
            <a:fillRect/>
          </a:stretch>
        </p:blipFill>
        <p:spPr>
          <a:xfrm>
            <a:off x="762000" y="6382231"/>
            <a:ext cx="347723" cy="189202"/>
          </a:xfrm>
          <a:prstGeom prst="rect">
            <a:avLst/>
          </a:prstGeom>
        </p:spPr>
      </p:pic>
      <p:sp>
        <p:nvSpPr>
          <p:cNvPr id="7" name="Title Placeholder 1">
            <a:extLst>
              <a:ext uri="{FF2B5EF4-FFF2-40B4-BE49-F238E27FC236}">
                <a16:creationId xmlns:a16="http://schemas.microsoft.com/office/drawing/2014/main" id="{0BBAF5DC-0696-804C-9E04-CF1E902E0256}"/>
              </a:ext>
            </a:extLst>
          </p:cNvPr>
          <p:cNvSpPr>
            <a:spLocks noGrp="1"/>
          </p:cNvSpPr>
          <p:nvPr>
            <p:ph type="title"/>
          </p:nvPr>
        </p:nvSpPr>
        <p:spPr>
          <a:xfrm>
            <a:off x="659757" y="681037"/>
            <a:ext cx="10781817" cy="858396"/>
          </a:xfrm>
          <a:prstGeom prst="rect">
            <a:avLst/>
          </a:prstGeom>
        </p:spPr>
        <p:txBody>
          <a:bodyPr vert="horz" lIns="91440" tIns="45720" rIns="91440" bIns="45720" rtlCol="0" anchor="t">
            <a:normAutofit/>
          </a:bodyPr>
          <a:lstStyle>
            <a:lvl1pPr algn="l">
              <a:defRPr sz="3900">
                <a:latin typeface="Barlow" pitchFamily="2" charset="77"/>
              </a:defRPr>
            </a:lvl1pPr>
          </a:lstStyle>
          <a:p>
            <a:r>
              <a:rPr lang="en-US" smtClean="0"/>
              <a:t>Click to edit Master title style</a:t>
            </a:r>
            <a:endParaRPr lang="en-US"/>
          </a:p>
        </p:txBody>
      </p:sp>
      <p:cxnSp>
        <p:nvCxnSpPr>
          <p:cNvPr id="13" name="Straight Connector 12">
            <a:extLst>
              <a:ext uri="{FF2B5EF4-FFF2-40B4-BE49-F238E27FC236}">
                <a16:creationId xmlns:a16="http://schemas.microsoft.com/office/drawing/2014/main" id="{23CCC48B-1FDA-1046-AF0C-A36CF045DE2A}"/>
              </a:ext>
            </a:extLst>
          </p:cNvPr>
          <p:cNvCxnSpPr/>
          <p:nvPr userDrawn="1"/>
        </p:nvCxnSpPr>
        <p:spPr>
          <a:xfrm>
            <a:off x="-18288" y="1539433"/>
            <a:ext cx="11454076"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Content Placeholder 13">
            <a:extLst>
              <a:ext uri="{FF2B5EF4-FFF2-40B4-BE49-F238E27FC236}">
                <a16:creationId xmlns:a16="http://schemas.microsoft.com/office/drawing/2014/main" id="{F52EC6ED-6539-3443-B3CD-953F1AC5A27E}"/>
              </a:ext>
            </a:extLst>
          </p:cNvPr>
          <p:cNvSpPr>
            <a:spLocks noGrp="1"/>
          </p:cNvSpPr>
          <p:nvPr>
            <p:ph sz="quarter" idx="10"/>
          </p:nvPr>
        </p:nvSpPr>
        <p:spPr>
          <a:xfrm>
            <a:off x="760342" y="2152890"/>
            <a:ext cx="2549786" cy="3275637"/>
          </a:xfrm>
          <a:prstGeom prst="rect">
            <a:avLst/>
          </a:prstGeom>
        </p:spPr>
        <p:txBody>
          <a:bodyPr/>
          <a:lstStyle>
            <a:lvl1pPr marL="0" indent="0">
              <a:lnSpc>
                <a:spcPct val="100000"/>
              </a:lnSpc>
              <a:buNone/>
              <a:defRPr sz="2000">
                <a:latin typeface="Barlow" pitchFamily="2" charset="77"/>
              </a:defRPr>
            </a:lvl1pPr>
            <a:lvl2pPr>
              <a:lnSpc>
                <a:spcPct val="100000"/>
              </a:lnSpc>
              <a:defRPr sz="2000">
                <a:latin typeface="Barlow" pitchFamily="2" charset="77"/>
              </a:defRPr>
            </a:lvl2pPr>
            <a:lvl3pPr>
              <a:lnSpc>
                <a:spcPct val="100000"/>
              </a:lnSpc>
              <a:defRPr>
                <a:solidFill>
                  <a:schemeClr val="accent3"/>
                </a:solidFill>
                <a:latin typeface="Barlow" pitchFamily="2" charset="77"/>
              </a:defRPr>
            </a:lvl3pPr>
            <a:lvl4pPr>
              <a:lnSpc>
                <a:spcPct val="100000"/>
              </a:lnSpc>
              <a:defRPr sz="1600">
                <a:solidFill>
                  <a:schemeClr val="accent3"/>
                </a:solidFill>
                <a:latin typeface="Barlow" pitchFamily="2" charset="77"/>
              </a:defRPr>
            </a:lvl4pPr>
            <a:lvl5pPr>
              <a:defRPr sz="1600">
                <a:latin typeface="Barlow" pitchFamily="2" charset="77"/>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6" name="Content Placeholder 13">
            <a:extLst>
              <a:ext uri="{FF2B5EF4-FFF2-40B4-BE49-F238E27FC236}">
                <a16:creationId xmlns:a16="http://schemas.microsoft.com/office/drawing/2014/main" id="{5DD109D1-67FD-6543-9FBD-0BEBA30A8F61}"/>
              </a:ext>
            </a:extLst>
          </p:cNvPr>
          <p:cNvSpPr>
            <a:spLocks noGrp="1"/>
          </p:cNvSpPr>
          <p:nvPr>
            <p:ph sz="quarter" idx="12"/>
          </p:nvPr>
        </p:nvSpPr>
        <p:spPr>
          <a:xfrm>
            <a:off x="3466966" y="2152890"/>
            <a:ext cx="2549786" cy="3275637"/>
          </a:xfrm>
          <a:prstGeom prst="rect">
            <a:avLst/>
          </a:prstGeom>
        </p:spPr>
        <p:txBody>
          <a:bodyPr/>
          <a:lstStyle>
            <a:lvl1pPr marL="0" indent="0">
              <a:lnSpc>
                <a:spcPct val="100000"/>
              </a:lnSpc>
              <a:buNone/>
              <a:defRPr sz="2000">
                <a:latin typeface="Barlow" pitchFamily="2" charset="77"/>
              </a:defRPr>
            </a:lvl1pPr>
            <a:lvl2pPr>
              <a:lnSpc>
                <a:spcPct val="100000"/>
              </a:lnSpc>
              <a:defRPr sz="2000">
                <a:latin typeface="Barlow" pitchFamily="2" charset="77"/>
              </a:defRPr>
            </a:lvl2pPr>
            <a:lvl3pPr>
              <a:lnSpc>
                <a:spcPct val="100000"/>
              </a:lnSpc>
              <a:defRPr>
                <a:solidFill>
                  <a:schemeClr val="accent3"/>
                </a:solidFill>
                <a:latin typeface="Barlow" pitchFamily="2" charset="77"/>
              </a:defRPr>
            </a:lvl3pPr>
            <a:lvl4pPr>
              <a:lnSpc>
                <a:spcPct val="100000"/>
              </a:lnSpc>
              <a:defRPr sz="1600">
                <a:solidFill>
                  <a:schemeClr val="accent3"/>
                </a:solidFill>
                <a:latin typeface="Barlow" pitchFamily="2" charset="77"/>
              </a:defRPr>
            </a:lvl4pPr>
            <a:lvl5pPr>
              <a:defRPr sz="1600">
                <a:latin typeface="Barlow" pitchFamily="2" charset="77"/>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7" name="Content Placeholder 13">
            <a:extLst>
              <a:ext uri="{FF2B5EF4-FFF2-40B4-BE49-F238E27FC236}">
                <a16:creationId xmlns:a16="http://schemas.microsoft.com/office/drawing/2014/main" id="{B7345511-00AD-1B43-A09B-DF4E5F2721D6}"/>
              </a:ext>
            </a:extLst>
          </p:cNvPr>
          <p:cNvSpPr>
            <a:spLocks noGrp="1"/>
          </p:cNvSpPr>
          <p:nvPr>
            <p:ph sz="quarter" idx="13"/>
          </p:nvPr>
        </p:nvSpPr>
        <p:spPr>
          <a:xfrm>
            <a:off x="6173590" y="2152890"/>
            <a:ext cx="2549786" cy="3275637"/>
          </a:xfrm>
          <a:prstGeom prst="rect">
            <a:avLst/>
          </a:prstGeom>
        </p:spPr>
        <p:txBody>
          <a:bodyPr/>
          <a:lstStyle>
            <a:lvl1pPr marL="0" indent="0">
              <a:lnSpc>
                <a:spcPct val="100000"/>
              </a:lnSpc>
              <a:buNone/>
              <a:defRPr sz="2000">
                <a:latin typeface="Barlow" pitchFamily="2" charset="77"/>
              </a:defRPr>
            </a:lvl1pPr>
            <a:lvl2pPr>
              <a:lnSpc>
                <a:spcPct val="100000"/>
              </a:lnSpc>
              <a:defRPr sz="2000">
                <a:latin typeface="Barlow" pitchFamily="2" charset="77"/>
              </a:defRPr>
            </a:lvl2pPr>
            <a:lvl3pPr>
              <a:lnSpc>
                <a:spcPct val="100000"/>
              </a:lnSpc>
              <a:defRPr>
                <a:solidFill>
                  <a:schemeClr val="accent3"/>
                </a:solidFill>
                <a:latin typeface="Barlow" pitchFamily="2" charset="77"/>
              </a:defRPr>
            </a:lvl3pPr>
            <a:lvl4pPr>
              <a:lnSpc>
                <a:spcPct val="100000"/>
              </a:lnSpc>
              <a:defRPr sz="1600">
                <a:solidFill>
                  <a:schemeClr val="accent3"/>
                </a:solidFill>
                <a:latin typeface="Barlow" pitchFamily="2" charset="77"/>
              </a:defRPr>
            </a:lvl4pPr>
            <a:lvl5pPr>
              <a:defRPr sz="1600">
                <a:latin typeface="Barlow" pitchFamily="2" charset="77"/>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8" name="Content Placeholder 13">
            <a:extLst>
              <a:ext uri="{FF2B5EF4-FFF2-40B4-BE49-F238E27FC236}">
                <a16:creationId xmlns:a16="http://schemas.microsoft.com/office/drawing/2014/main" id="{F038CD5E-CD2B-C54B-8DA5-2215F62392C0}"/>
              </a:ext>
            </a:extLst>
          </p:cNvPr>
          <p:cNvSpPr>
            <a:spLocks noGrp="1"/>
          </p:cNvSpPr>
          <p:nvPr>
            <p:ph sz="quarter" idx="14"/>
          </p:nvPr>
        </p:nvSpPr>
        <p:spPr>
          <a:xfrm>
            <a:off x="8880214" y="2152890"/>
            <a:ext cx="2549786" cy="3275637"/>
          </a:xfrm>
          <a:prstGeom prst="rect">
            <a:avLst/>
          </a:prstGeom>
        </p:spPr>
        <p:txBody>
          <a:bodyPr/>
          <a:lstStyle>
            <a:lvl1pPr marL="0" indent="0">
              <a:lnSpc>
                <a:spcPct val="100000"/>
              </a:lnSpc>
              <a:buNone/>
              <a:defRPr sz="2000">
                <a:latin typeface="Barlow" pitchFamily="2" charset="77"/>
              </a:defRPr>
            </a:lvl1pPr>
            <a:lvl2pPr>
              <a:lnSpc>
                <a:spcPct val="100000"/>
              </a:lnSpc>
              <a:defRPr sz="2000">
                <a:latin typeface="Barlow" pitchFamily="2" charset="77"/>
              </a:defRPr>
            </a:lvl2pPr>
            <a:lvl3pPr>
              <a:lnSpc>
                <a:spcPct val="100000"/>
              </a:lnSpc>
              <a:defRPr>
                <a:solidFill>
                  <a:schemeClr val="accent3"/>
                </a:solidFill>
                <a:latin typeface="Barlow" pitchFamily="2" charset="77"/>
              </a:defRPr>
            </a:lvl3pPr>
            <a:lvl4pPr>
              <a:lnSpc>
                <a:spcPct val="100000"/>
              </a:lnSpc>
              <a:defRPr sz="1600">
                <a:solidFill>
                  <a:schemeClr val="accent3"/>
                </a:solidFill>
                <a:latin typeface="Barlow" pitchFamily="2" charset="77"/>
              </a:defRPr>
            </a:lvl4pPr>
            <a:lvl5pPr>
              <a:defRPr sz="1600">
                <a:latin typeface="Barlow" pitchFamily="2" charset="77"/>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cxnSp>
        <p:nvCxnSpPr>
          <p:cNvPr id="3" name="Straight Connector 2">
            <a:extLst>
              <a:ext uri="{FF2B5EF4-FFF2-40B4-BE49-F238E27FC236}">
                <a16:creationId xmlns:a16="http://schemas.microsoft.com/office/drawing/2014/main" id="{B7929F22-C54F-DE42-AB82-4F68188F18D9}"/>
              </a:ext>
            </a:extLst>
          </p:cNvPr>
          <p:cNvCxnSpPr/>
          <p:nvPr userDrawn="1"/>
        </p:nvCxnSpPr>
        <p:spPr>
          <a:xfrm flipH="1">
            <a:off x="762000" y="2249424"/>
            <a:ext cx="0" cy="317910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7733DB-D24C-1044-A989-93C21B4D4C5D}"/>
              </a:ext>
            </a:extLst>
          </p:cNvPr>
          <p:cNvCxnSpPr/>
          <p:nvPr userDrawn="1"/>
        </p:nvCxnSpPr>
        <p:spPr>
          <a:xfrm flipH="1">
            <a:off x="3468624" y="2249424"/>
            <a:ext cx="0" cy="317910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D96F04B-EA20-9945-97A7-56EC4EBCA3BD}"/>
              </a:ext>
            </a:extLst>
          </p:cNvPr>
          <p:cNvCxnSpPr/>
          <p:nvPr userDrawn="1"/>
        </p:nvCxnSpPr>
        <p:spPr>
          <a:xfrm flipH="1">
            <a:off x="6175248" y="2249424"/>
            <a:ext cx="0" cy="317910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FCDFCEF-A6B1-574A-B4BF-82FE103D83D6}"/>
              </a:ext>
            </a:extLst>
          </p:cNvPr>
          <p:cNvCxnSpPr/>
          <p:nvPr userDrawn="1"/>
        </p:nvCxnSpPr>
        <p:spPr>
          <a:xfrm flipH="1">
            <a:off x="8881872" y="2249424"/>
            <a:ext cx="0" cy="317910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89465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Vertically Divided Slide">
    <p:spTree>
      <p:nvGrpSpPr>
        <p:cNvPr id="1" name=""/>
        <p:cNvGrpSpPr/>
        <p:nvPr/>
      </p:nvGrpSpPr>
      <p:grpSpPr>
        <a:xfrm>
          <a:off x="0" y="0"/>
          <a: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B66A9BD8-7BE8-6740-B3D8-61E9815BA268}" type="datetime1">
              <a:rPr lang="en-US" smtClean="0"/>
              <a:t>3/25/2020</a:t>
            </a:fld>
            <a:endParaRPr lang="en-US"/>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t>‹#›</a:t>
            </a:fld>
            <a:endParaRPr lang="en-US"/>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1"/>
          <a:stretch>
            <a:fillRect/>
          </a:stretch>
        </p:blipFill>
        <p:spPr>
          <a:xfrm>
            <a:off x="762000" y="6382231"/>
            <a:ext cx="347723" cy="189202"/>
          </a:xfrm>
          <a:prstGeom prst="rect">
            <a:avLst/>
          </a:prstGeom>
        </p:spPr>
      </p:pic>
      <p:sp>
        <p:nvSpPr>
          <p:cNvPr id="7" name="Title Placeholder 1">
            <a:extLst>
              <a:ext uri="{FF2B5EF4-FFF2-40B4-BE49-F238E27FC236}">
                <a16:creationId xmlns:a16="http://schemas.microsoft.com/office/drawing/2014/main" id="{0BBAF5DC-0696-804C-9E04-CF1E902E0256}"/>
              </a:ext>
            </a:extLst>
          </p:cNvPr>
          <p:cNvSpPr>
            <a:spLocks noGrp="1"/>
          </p:cNvSpPr>
          <p:nvPr>
            <p:ph type="title"/>
          </p:nvPr>
        </p:nvSpPr>
        <p:spPr>
          <a:xfrm>
            <a:off x="659758" y="681037"/>
            <a:ext cx="2385194" cy="1906716"/>
          </a:xfrm>
          <a:prstGeom prst="rect">
            <a:avLst/>
          </a:prstGeom>
        </p:spPr>
        <p:txBody>
          <a:bodyPr vert="horz" lIns="91440" tIns="45720" rIns="91440" bIns="45720" rtlCol="0" anchor="t">
            <a:normAutofit/>
          </a:bodyPr>
          <a:lstStyle>
            <a:lvl1pPr algn="l">
              <a:lnSpc>
                <a:spcPct val="100000"/>
              </a:lnSpc>
              <a:defRPr sz="2500">
                <a:latin typeface="Barlow" pitchFamily="2" charset="77"/>
              </a:defRPr>
            </a:lvl1pPr>
          </a:lstStyle>
          <a:p>
            <a:r>
              <a:rPr lang="en-US" smtClean="0"/>
              <a:t>Click to edit Master title style</a:t>
            </a:r>
            <a:endParaRPr lang="en-US"/>
          </a:p>
        </p:txBody>
      </p:sp>
      <p:cxnSp>
        <p:nvCxnSpPr>
          <p:cNvPr id="13" name="Straight Connector 12">
            <a:extLst>
              <a:ext uri="{FF2B5EF4-FFF2-40B4-BE49-F238E27FC236}">
                <a16:creationId xmlns:a16="http://schemas.microsoft.com/office/drawing/2014/main" id="{23CCC48B-1FDA-1046-AF0C-A36CF045DE2A}"/>
              </a:ext>
            </a:extLst>
          </p:cNvPr>
          <p:cNvCxnSpPr/>
          <p:nvPr userDrawn="1"/>
        </p:nvCxnSpPr>
        <p:spPr>
          <a:xfrm flipH="1" flipV="1">
            <a:off x="3314700" y="-29414"/>
            <a:ext cx="0" cy="5457941"/>
          </a:xfrm>
          <a:prstGeom prst="line">
            <a:avLst/>
          </a:prstGeom>
        </p:spPr>
        <p:style>
          <a:lnRef idx="1">
            <a:schemeClr val="accent1"/>
          </a:lnRef>
          <a:fillRef idx="0">
            <a:schemeClr val="accent1"/>
          </a:fillRef>
          <a:effectRef idx="0">
            <a:schemeClr val="accent1"/>
          </a:effectRef>
          <a:fontRef idx="minor">
            <a:schemeClr val="tx1"/>
          </a:fontRef>
        </p:style>
      </p:cxnSp>
      <p:sp>
        <p:nvSpPr>
          <p:cNvPr id="14" name="Content Placeholder 13">
            <a:extLst>
              <a:ext uri="{FF2B5EF4-FFF2-40B4-BE49-F238E27FC236}">
                <a16:creationId xmlns:a16="http://schemas.microsoft.com/office/drawing/2014/main" id="{F52EC6ED-6539-3443-B3CD-953F1AC5A27E}"/>
              </a:ext>
            </a:extLst>
          </p:cNvPr>
          <p:cNvSpPr>
            <a:spLocks noGrp="1"/>
          </p:cNvSpPr>
          <p:nvPr>
            <p:ph sz="quarter" idx="10"/>
          </p:nvPr>
        </p:nvSpPr>
        <p:spPr>
          <a:xfrm>
            <a:off x="659758" y="2587753"/>
            <a:ext cx="2385193" cy="2840774"/>
          </a:xfrm>
          <a:prstGeom prst="rect">
            <a:avLst/>
          </a:prstGeom>
        </p:spPr>
        <p:txBody>
          <a:bodyPr/>
          <a:lstStyle>
            <a:lvl1pPr marL="0" indent="0">
              <a:lnSpc>
                <a:spcPct val="100000"/>
              </a:lnSpc>
              <a:buNone/>
              <a:defRPr sz="1600">
                <a:latin typeface="Barlow" pitchFamily="2" charset="77"/>
              </a:defRPr>
            </a:lvl1pPr>
            <a:lvl2pPr>
              <a:lnSpc>
                <a:spcPct val="100000"/>
              </a:lnSpc>
              <a:defRPr sz="2000">
                <a:latin typeface="Barlow" pitchFamily="2" charset="77"/>
              </a:defRPr>
            </a:lvl2pPr>
            <a:lvl3pPr>
              <a:lnSpc>
                <a:spcPct val="100000"/>
              </a:lnSpc>
              <a:defRPr>
                <a:solidFill>
                  <a:schemeClr val="accent3"/>
                </a:solidFill>
                <a:latin typeface="Barlow" pitchFamily="2" charset="77"/>
              </a:defRPr>
            </a:lvl3pPr>
            <a:lvl4pPr>
              <a:lnSpc>
                <a:spcPct val="100000"/>
              </a:lnSpc>
              <a:defRPr sz="1600">
                <a:solidFill>
                  <a:schemeClr val="accent3"/>
                </a:solidFill>
                <a:latin typeface="Barlow" pitchFamily="2" charset="77"/>
              </a:defRPr>
            </a:lvl4pPr>
            <a:lvl5pPr>
              <a:defRPr sz="1600">
                <a:latin typeface="Barlow" pitchFamily="2" charset="77"/>
              </a:defRPr>
            </a:lvl5pPr>
          </a:lstStyle>
          <a:p>
            <a:pPr lvl="0"/>
            <a:r>
              <a:rPr lang="en-US" smtClean="0"/>
              <a:t>Edit Master text styles</a:t>
            </a:r>
          </a:p>
        </p:txBody>
      </p:sp>
      <p:sp>
        <p:nvSpPr>
          <p:cNvPr id="22" name="Content Placeholder 13">
            <a:extLst>
              <a:ext uri="{FF2B5EF4-FFF2-40B4-BE49-F238E27FC236}">
                <a16:creationId xmlns:a16="http://schemas.microsoft.com/office/drawing/2014/main" id="{069E45F9-C63A-5942-8A76-EAE0B27C555D}"/>
              </a:ext>
            </a:extLst>
          </p:cNvPr>
          <p:cNvSpPr>
            <a:spLocks noGrp="1"/>
          </p:cNvSpPr>
          <p:nvPr>
            <p:ph sz="quarter" idx="11"/>
          </p:nvPr>
        </p:nvSpPr>
        <p:spPr>
          <a:xfrm>
            <a:off x="3467100" y="685800"/>
            <a:ext cx="7968687" cy="4742727"/>
          </a:xfrm>
          <a:prstGeom prst="rect">
            <a:avLst/>
          </a:prstGeom>
        </p:spPr>
        <p:txBody>
          <a:bodyPr/>
          <a:lstStyle>
            <a:lvl1pPr marL="0" indent="0">
              <a:lnSpc>
                <a:spcPct val="100000"/>
              </a:lnSpc>
              <a:buNone/>
              <a:defRPr sz="2800">
                <a:latin typeface="Barlow" pitchFamily="2" charset="77"/>
              </a:defRPr>
            </a:lvl1pPr>
            <a:lvl2pPr>
              <a:lnSpc>
                <a:spcPct val="100000"/>
              </a:lnSpc>
              <a:defRPr sz="2400">
                <a:latin typeface="Barlow" pitchFamily="2" charset="77"/>
              </a:defRPr>
            </a:lvl2pPr>
            <a:lvl3pPr>
              <a:lnSpc>
                <a:spcPct val="100000"/>
              </a:lnSpc>
              <a:defRPr sz="2400">
                <a:solidFill>
                  <a:schemeClr val="accent3"/>
                </a:solidFill>
                <a:latin typeface="Barlow" pitchFamily="2" charset="77"/>
              </a:defRPr>
            </a:lvl3pPr>
            <a:lvl4pPr>
              <a:lnSpc>
                <a:spcPct val="100000"/>
              </a:lnSpc>
              <a:defRPr sz="1800">
                <a:solidFill>
                  <a:schemeClr val="accent3"/>
                </a:solidFill>
                <a:latin typeface="Barlow" pitchFamily="2" charset="77"/>
              </a:defRPr>
            </a:lvl4pPr>
            <a:lvl5pPr>
              <a:defRPr sz="1600">
                <a:latin typeface="Barlow" pitchFamily="2" charset="77"/>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04870726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Logo Slate Two">
    <p:bg>
      <p:bgPr>
        <a:solidFill>
          <a:schemeClr val="bg2"/>
        </a:solidFill>
        <a:effectLst/>
      </p:bgPr>
    </p:bg>
    <p:spTree>
      <p:nvGrpSpPr>
        <p:cNvPr id="1" name=""/>
        <p:cNvGrpSpPr/>
        <p:nvPr/>
      </p:nvGrpSpPr>
      <p:grpSpPr>
        <a:xfrm>
          <a:off x="0" y="0"/>
          <a:ext cx="0" cy="0"/>
        </a:xfrm>
      </p:grpSpPr>
      <p:pic>
        <p:nvPicPr>
          <p:cNvPr id="3" name="Picture 2">
            <a:extLst>
              <a:ext uri="{FF2B5EF4-FFF2-40B4-BE49-F238E27FC236}">
                <a16:creationId xmlns:a16="http://schemas.microsoft.com/office/drawing/2014/main" id="{E7D4D15B-75F0-3C40-B168-6883A8DFB402}"/>
              </a:ext>
            </a:extLst>
          </p:cNvPr>
          <p:cNvPicPr>
            <a:picLocks noChangeAspect="1"/>
          </p:cNvPicPr>
          <p:nvPr userDrawn="1"/>
        </p:nvPicPr>
        <p:blipFill>
          <a:blip r:embed="rId1"/>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950A6152-5394-CE44-B7EB-2A1693FC6971}"/>
              </a:ext>
            </a:extLst>
          </p:cNvPr>
          <p:cNvSpPr/>
          <p:nvPr userDrawn="1"/>
        </p:nvSpPr>
        <p:spPr>
          <a:xfrm>
            <a:off x="762000" y="6057900"/>
            <a:ext cx="10668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088953E-CA0D-5942-95A2-9DF0EDF6F38D}"/>
              </a:ext>
            </a:extLst>
          </p:cNvPr>
          <p:cNvPicPr>
            <a:picLocks noChangeAspect="1"/>
          </p:cNvPicPr>
          <p:nvPr userDrawn="1"/>
        </p:nvPicPr>
        <p:blipFill>
          <a:blip r:embed="rId2"/>
          <a:stretch>
            <a:fillRect/>
          </a:stretch>
        </p:blipFill>
        <p:spPr>
          <a:xfrm>
            <a:off x="1082716" y="6342926"/>
            <a:ext cx="2154583" cy="306729"/>
          </a:xfrm>
          <a:prstGeom prst="rect">
            <a:avLst/>
          </a:prstGeom>
        </p:spPr>
      </p:pic>
      <p:sp>
        <p:nvSpPr>
          <p:cNvPr id="7" name="Date Placeholder 3">
            <a:extLst>
              <a:ext uri="{FF2B5EF4-FFF2-40B4-BE49-F238E27FC236}">
                <a16:creationId xmlns:a16="http://schemas.microsoft.com/office/drawing/2014/main" id="{EEEC7F7D-75FF-EF4A-B15E-077C8A7CF3B4}"/>
              </a:ext>
            </a:extLst>
          </p:cNvPr>
          <p:cNvSpPr>
            <a:spLocks noGrp="1"/>
          </p:cNvSpPr>
          <p:nvPr>
            <p:ph type="dt" sz="half" idx="2"/>
          </p:nvPr>
        </p:nvSpPr>
        <p:spPr>
          <a:xfrm>
            <a:off x="8423959" y="6313727"/>
            <a:ext cx="2743200" cy="365125"/>
          </a:xfrm>
          <a:prstGeom prst="rect">
            <a:avLst/>
          </a:prstGeom>
        </p:spPr>
        <p:txBody>
          <a:bodyPr vert="horz" lIns="91440" tIns="45720" rIns="91440" bIns="45720" rtlCol="0" anchor="ctr"/>
          <a:lstStyle>
            <a:lvl1pPr algn="r">
              <a:defRPr sz="1600">
                <a:solidFill>
                  <a:schemeClr val="accent1"/>
                </a:solidFill>
                <a:latin typeface="Barlow" pitchFamily="2" charset="77"/>
              </a:defRPr>
            </a:lvl1pPr>
          </a:lstStyle>
          <a:p>
            <a:fld id="{21E3773B-728E-1746-8E3D-7CC38A65040D}" type="datetime1">
              <a:rPr lang="en-US" smtClean="0"/>
              <a:t>3/25/2020</a:t>
            </a:fld>
            <a:endParaRPr lang="en-US"/>
          </a:p>
        </p:txBody>
      </p:sp>
    </p:spTree>
    <p:extLst>
      <p:ext uri="{BB962C8B-B14F-4D97-AF65-F5344CB8AC3E}">
        <p14:creationId xmlns:p14="http://schemas.microsoft.com/office/powerpoint/2010/main" val="163045326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Full Screen Image">
    <p:spTree>
      <p:nvGrpSpPr>
        <p:cNvPr id="1" name=""/>
        <p:cNvGrpSpPr/>
        <p:nvPr/>
      </p:nvGrpSpPr>
      <p:grpSpPr>
        <a:xfrm>
          <a:off x="0" y="0"/>
          <a: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E8207DFD-BD81-FB4B-BE70-18AE7930CB8F}" type="datetime1">
              <a:rPr lang="en-US" smtClean="0"/>
              <a:t>3/25/2020</a:t>
            </a:fld>
            <a:endParaRPr lang="en-US"/>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t>‹#›</a:t>
            </a:fld>
            <a:endParaRPr lang="en-US"/>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1"/>
          <a:stretch>
            <a:fillRect/>
          </a:stretch>
        </p:blipFill>
        <p:spPr>
          <a:xfrm>
            <a:off x="762000" y="6382231"/>
            <a:ext cx="347723" cy="189202"/>
          </a:xfrm>
          <a:prstGeom prst="rect">
            <a:avLst/>
          </a:prstGeom>
        </p:spPr>
      </p:pic>
      <p:sp>
        <p:nvSpPr>
          <p:cNvPr id="22" name="Picture Placeholder 3">
            <a:extLst>
              <a:ext uri="{FF2B5EF4-FFF2-40B4-BE49-F238E27FC236}">
                <a16:creationId xmlns:a16="http://schemas.microsoft.com/office/drawing/2014/main" id="{810C40CF-C290-AD41-8398-C02D81670CF0}"/>
              </a:ext>
            </a:extLst>
          </p:cNvPr>
          <p:cNvSpPr>
            <a:spLocks noGrp="1"/>
          </p:cNvSpPr>
          <p:nvPr>
            <p:ph type="pic" sz="quarter" idx="10"/>
          </p:nvPr>
        </p:nvSpPr>
        <p:spPr>
          <a:xfrm>
            <a:off x="0" y="1"/>
            <a:ext cx="12192000" cy="6057900"/>
          </a:xfrm>
          <a:prstGeom prst="rect">
            <a:avLst/>
          </a:prstGeom>
        </p:spPr>
        <p:txBody>
          <a:bodyPr/>
          <a:lstStyle/>
          <a:p>
            <a:r>
              <a:rPr lang="en-US" smtClean="0"/>
              <a:t>Click icon to add picture</a:t>
            </a:r>
            <a:endParaRPr lang="en-US"/>
          </a:p>
        </p:txBody>
      </p:sp>
    </p:spTree>
    <p:extLst>
      <p:ext uri="{BB962C8B-B14F-4D97-AF65-F5344CB8AC3E}">
        <p14:creationId xmlns:p14="http://schemas.microsoft.com/office/powerpoint/2010/main" val="318097038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blank" preserve="1">
  <p:cSld name="Blank">
    <p:spTree>
      <p:nvGrpSpPr>
        <p:cNvPr id="1" name=""/>
        <p:cNvGrpSpPr/>
        <p:nvPr/>
      </p:nvGrpSpPr>
      <p:grpSpPr>
        <a:xfrm>
          <a:off x="0" y="0"/>
          <a:ext cx="0" cy="0"/>
        </a:xfrm>
      </p:grpSpPr>
    </p:spTree>
    <p:extLst>
      <p:ext uri="{BB962C8B-B14F-4D97-AF65-F5344CB8AC3E}">
        <p14:creationId xmlns:p14="http://schemas.microsoft.com/office/powerpoint/2010/main" val="187951964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Title Slide Standard">
    <p:spTree>
      <p:nvGrpSpPr>
        <p:cNvPr id="1" name=""/>
        <p:cNvGrpSpPr/>
        <p:nvPr/>
      </p:nvGrpSpPr>
      <p:grpSpPr>
        <a:xfrm>
          <a:off x="0" y="0"/>
          <a:ext cx="0" cy="0"/>
        </a:xfrm>
      </p:grpSpPr>
      <p:sp>
        <p:nvSpPr>
          <p:cNvPr id="8" name="Rectangle 7">
            <a:extLst>
              <a:ext uri="{FF2B5EF4-FFF2-40B4-BE49-F238E27FC236}">
                <a16:creationId xmlns:a16="http://schemas.microsoft.com/office/drawing/2014/main" id="{D879823B-1CB2-1F4A-9318-1B90E007E6B1}"/>
              </a:ext>
            </a:extLst>
          </p:cNvPr>
          <p:cNvSpPr/>
          <p:nvPr userDrawn="1"/>
        </p:nvSpPr>
        <p:spPr>
          <a:xfrm>
            <a:off x="0" y="3429000"/>
            <a:ext cx="12192000"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B0A2C1-0775-4646-A72E-BACB84135DAB}"/>
              </a:ext>
            </a:extLst>
          </p:cNvPr>
          <p:cNvSpPr>
            <a:spLocks noGrp="1"/>
          </p:cNvSpPr>
          <p:nvPr>
            <p:ph type="ctrTitle" hasCustomPrompt="1"/>
          </p:nvPr>
        </p:nvSpPr>
        <p:spPr>
          <a:xfrm>
            <a:off x="648182" y="3981691"/>
            <a:ext cx="10781818" cy="2329405"/>
          </a:xfrm>
          <a:prstGeom prst="rect">
            <a:avLst/>
          </a:prstGeom>
        </p:spPr>
        <p:txBody>
          <a:bodyPr anchor="b"/>
          <a:lstStyle>
            <a:lvl1pPr algn="l">
              <a:defRPr sz="7630">
                <a:solidFill>
                  <a:schemeClr val="tx1"/>
                </a:solidFill>
                <a:latin typeface="Barlow" pitchFamily="2" charset="77"/>
              </a:defRPr>
            </a:lvl1pPr>
          </a:lstStyle>
          <a:p>
            <a:r>
              <a:rPr lang="en-US"/>
              <a:t>Your Title Here</a:t>
            </a:r>
          </a:p>
        </p:txBody>
      </p:sp>
      <p:sp>
        <p:nvSpPr>
          <p:cNvPr id="3" name="Subtitle 2">
            <a:extLst>
              <a:ext uri="{FF2B5EF4-FFF2-40B4-BE49-F238E27FC236}">
                <a16:creationId xmlns:a16="http://schemas.microsoft.com/office/drawing/2014/main" id="{DA0BDFAF-111D-7A47-A75B-84E764E68A9A}"/>
              </a:ext>
            </a:extLst>
          </p:cNvPr>
          <p:cNvSpPr>
            <a:spLocks noGrp="1"/>
          </p:cNvSpPr>
          <p:nvPr>
            <p:ph type="subTitle" idx="1" hasCustomPrompt="1"/>
          </p:nvPr>
        </p:nvSpPr>
        <p:spPr>
          <a:xfrm>
            <a:off x="669400" y="1697651"/>
            <a:ext cx="3925747" cy="1184446"/>
          </a:xfrm>
          <a:prstGeom prst="rect">
            <a:avLst/>
          </a:prstGeom>
        </p:spPr>
        <p:txBody>
          <a:bodyPr anchor="b"/>
          <a:lstStyle>
            <a:lvl1pPr marL="0" indent="0" algn="l">
              <a:lnSpc>
                <a:spcPct val="100000"/>
              </a:lnSpc>
              <a:buNone/>
              <a:defRPr sz="2500">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Title, or other Identifying Info (optional)</a:t>
            </a:r>
          </a:p>
        </p:txBody>
      </p:sp>
      <p:pic>
        <p:nvPicPr>
          <p:cNvPr id="9" name="Picture 8">
            <a:extLst>
              <a:ext uri="{FF2B5EF4-FFF2-40B4-BE49-F238E27FC236}">
                <a16:creationId xmlns:a16="http://schemas.microsoft.com/office/drawing/2014/main" id="{E44252A7-5A9F-D343-9C17-1E2B2B76CAE1}"/>
              </a:ext>
            </a:extLst>
          </p:cNvPr>
          <p:cNvPicPr>
            <a:picLocks noChangeAspect="1"/>
          </p:cNvPicPr>
          <p:nvPr userDrawn="1"/>
        </p:nvPicPr>
        <p:blipFill>
          <a:blip r:embed="rId1"/>
          <a:stretch>
            <a:fillRect/>
          </a:stretch>
        </p:blipFill>
        <p:spPr>
          <a:xfrm>
            <a:off x="780326" y="789169"/>
            <a:ext cx="2534374" cy="360796"/>
          </a:xfrm>
          <a:prstGeom prst="rect">
            <a:avLst/>
          </a:prstGeom>
        </p:spPr>
      </p:pic>
      <p:sp>
        <p:nvSpPr>
          <p:cNvPr id="13" name="Text Placeholder 12">
            <a:extLst>
              <a:ext uri="{FF2B5EF4-FFF2-40B4-BE49-F238E27FC236}">
                <a16:creationId xmlns:a16="http://schemas.microsoft.com/office/drawing/2014/main" id="{A041EB90-D8EC-D544-837B-159E6A0B6FCB}"/>
              </a:ext>
            </a:extLst>
          </p:cNvPr>
          <p:cNvSpPr>
            <a:spLocks noGrp="1"/>
          </p:cNvSpPr>
          <p:nvPr>
            <p:ph type="body" sz="quarter" idx="10" hasCustomPrompt="1"/>
          </p:nvPr>
        </p:nvSpPr>
        <p:spPr>
          <a:xfrm>
            <a:off x="6102750" y="1696867"/>
            <a:ext cx="2335194" cy="1184446"/>
          </a:xfrm>
          <a:prstGeom prst="rect">
            <a:avLst/>
          </a:prstGeom>
        </p:spPr>
        <p:txBody>
          <a:bodyPr anchor="b"/>
          <a:lstStyle>
            <a:lvl1pPr marL="0" indent="0">
              <a:lnSpc>
                <a:spcPct val="100000"/>
              </a:lnSpc>
              <a:buNone/>
              <a:defRPr sz="2000">
                <a:solidFill>
                  <a:schemeClr val="accent3"/>
                </a:solidFill>
                <a:latin typeface="Barlow" pitchFamily="2" charset="77"/>
              </a:defRPr>
            </a:lvl1pPr>
          </a:lstStyle>
          <a:p>
            <a:r>
              <a:rPr lang="en-US"/>
              <a:t>Misc. Info Placeholder (optional)</a:t>
            </a:r>
          </a:p>
        </p:txBody>
      </p:sp>
      <p:sp>
        <p:nvSpPr>
          <p:cNvPr id="14" name="Text Placeholder 12">
            <a:extLst>
              <a:ext uri="{FF2B5EF4-FFF2-40B4-BE49-F238E27FC236}">
                <a16:creationId xmlns:a16="http://schemas.microsoft.com/office/drawing/2014/main" id="{A6E8428D-057B-BD4D-867D-B1C7129DF087}"/>
              </a:ext>
            </a:extLst>
          </p:cNvPr>
          <p:cNvSpPr>
            <a:spLocks noGrp="1"/>
          </p:cNvSpPr>
          <p:nvPr>
            <p:ph type="body" sz="quarter" idx="11" hasCustomPrompt="1"/>
          </p:nvPr>
        </p:nvSpPr>
        <p:spPr>
          <a:xfrm>
            <a:off x="8799650" y="1696866"/>
            <a:ext cx="2630350" cy="1184447"/>
          </a:xfrm>
          <a:prstGeom prst="rect">
            <a:avLst/>
          </a:prstGeom>
        </p:spPr>
        <p:txBody>
          <a:bodyPr anchor="b"/>
          <a:lstStyle>
            <a:lvl1pPr marL="0" indent="0">
              <a:lnSpc>
                <a:spcPct val="100000"/>
              </a:lnSpc>
              <a:buNone/>
              <a:defRPr sz="2000">
                <a:solidFill>
                  <a:schemeClr val="accent3"/>
                </a:solidFill>
                <a:latin typeface="Barlow" pitchFamily="2" charset="77"/>
              </a:defRPr>
            </a:lvl1pPr>
          </a:lstStyle>
          <a:p>
            <a:r>
              <a:rPr lang="en-US"/>
              <a:t>Date, location, or misc. (optional)</a:t>
            </a:r>
          </a:p>
        </p:txBody>
      </p:sp>
    </p:spTree>
    <p:extLst>
      <p:ext uri="{BB962C8B-B14F-4D97-AF65-F5344CB8AC3E}">
        <p14:creationId xmlns:p14="http://schemas.microsoft.com/office/powerpoint/2010/main" val="2779048531"/>
      </p:ext>
    </p:extLst>
  </p:cSld>
  <p:clrMapOvr>
    <a:masterClrMapping/>
  </p:clrMapOvr>
  <p:transition/>
  <p:timing/>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Title Slide (Vert. Img)">
    <p:spTree>
      <p:nvGrpSpPr>
        <p:cNvPr id="1" name=""/>
        <p:cNvGrpSpPr/>
        <p:nvPr/>
      </p:nvGrpSpPr>
      <p:grpSpPr>
        <a:xfrm>
          <a:off x="0" y="0"/>
          <a:ext cx="0" cy="0"/>
        </a:xfrm>
      </p:grpSpPr>
      <p:sp>
        <p:nvSpPr>
          <p:cNvPr id="8" name="Rectangle 7">
            <a:extLst>
              <a:ext uri="{FF2B5EF4-FFF2-40B4-BE49-F238E27FC236}">
                <a16:creationId xmlns:a16="http://schemas.microsoft.com/office/drawing/2014/main" id="{D879823B-1CB2-1F4A-9318-1B90E007E6B1}"/>
              </a:ext>
            </a:extLst>
          </p:cNvPr>
          <p:cNvSpPr/>
          <p:nvPr userDrawn="1"/>
        </p:nvSpPr>
        <p:spPr>
          <a:xfrm>
            <a:off x="0" y="3429000"/>
            <a:ext cx="12192000"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B0A2C1-0775-4646-A72E-BACB84135DAB}"/>
              </a:ext>
            </a:extLst>
          </p:cNvPr>
          <p:cNvSpPr>
            <a:spLocks noGrp="1"/>
          </p:cNvSpPr>
          <p:nvPr>
            <p:ph type="ctrTitle" hasCustomPrompt="1"/>
          </p:nvPr>
        </p:nvSpPr>
        <p:spPr>
          <a:xfrm>
            <a:off x="648182" y="3981691"/>
            <a:ext cx="7511970" cy="2329405"/>
          </a:xfrm>
          <a:prstGeom prst="rect">
            <a:avLst/>
          </a:prstGeom>
        </p:spPr>
        <p:txBody>
          <a:bodyPr anchor="b"/>
          <a:lstStyle>
            <a:lvl1pPr algn="l">
              <a:defRPr sz="7630">
                <a:solidFill>
                  <a:schemeClr val="tx1"/>
                </a:solidFill>
                <a:latin typeface="Barlow" pitchFamily="2" charset="77"/>
              </a:defRPr>
            </a:lvl1pPr>
          </a:lstStyle>
          <a:p>
            <a:r>
              <a:rPr lang="en-US"/>
              <a:t>Your Title Here</a:t>
            </a:r>
          </a:p>
        </p:txBody>
      </p:sp>
      <p:sp>
        <p:nvSpPr>
          <p:cNvPr id="3" name="Subtitle 2">
            <a:extLst>
              <a:ext uri="{FF2B5EF4-FFF2-40B4-BE49-F238E27FC236}">
                <a16:creationId xmlns:a16="http://schemas.microsoft.com/office/drawing/2014/main" id="{DA0BDFAF-111D-7A47-A75B-84E764E68A9A}"/>
              </a:ext>
            </a:extLst>
          </p:cNvPr>
          <p:cNvSpPr>
            <a:spLocks noGrp="1"/>
          </p:cNvSpPr>
          <p:nvPr>
            <p:ph type="subTitle" idx="1" hasCustomPrompt="1"/>
          </p:nvPr>
        </p:nvSpPr>
        <p:spPr>
          <a:xfrm>
            <a:off x="669400" y="1697651"/>
            <a:ext cx="3925747" cy="1184446"/>
          </a:xfrm>
          <a:prstGeom prst="rect">
            <a:avLst/>
          </a:prstGeom>
        </p:spPr>
        <p:txBody>
          <a:bodyPr anchor="b"/>
          <a:lstStyle>
            <a:lvl1pPr marL="0" indent="0" algn="l">
              <a:lnSpc>
                <a:spcPct val="100000"/>
              </a:lnSpc>
              <a:buNone/>
              <a:defRPr sz="2500">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Title, or other Identifying Info (optional)</a:t>
            </a:r>
          </a:p>
        </p:txBody>
      </p:sp>
      <p:pic>
        <p:nvPicPr>
          <p:cNvPr id="9" name="Picture 8">
            <a:extLst>
              <a:ext uri="{FF2B5EF4-FFF2-40B4-BE49-F238E27FC236}">
                <a16:creationId xmlns:a16="http://schemas.microsoft.com/office/drawing/2014/main" id="{E44252A7-5A9F-D343-9C17-1E2B2B76CAE1}"/>
              </a:ext>
            </a:extLst>
          </p:cNvPr>
          <p:cNvPicPr>
            <a:picLocks noChangeAspect="1"/>
          </p:cNvPicPr>
          <p:nvPr userDrawn="1"/>
        </p:nvPicPr>
        <p:blipFill>
          <a:blip r:embed="rId1"/>
          <a:stretch>
            <a:fillRect/>
          </a:stretch>
        </p:blipFill>
        <p:spPr>
          <a:xfrm>
            <a:off x="780326" y="789169"/>
            <a:ext cx="2534374" cy="360796"/>
          </a:xfrm>
          <a:prstGeom prst="rect">
            <a:avLst/>
          </a:prstGeom>
        </p:spPr>
      </p:pic>
      <p:sp>
        <p:nvSpPr>
          <p:cNvPr id="13" name="Text Placeholder 12">
            <a:extLst>
              <a:ext uri="{FF2B5EF4-FFF2-40B4-BE49-F238E27FC236}">
                <a16:creationId xmlns:a16="http://schemas.microsoft.com/office/drawing/2014/main" id="{A041EB90-D8EC-D544-837B-159E6A0B6FCB}"/>
              </a:ext>
            </a:extLst>
          </p:cNvPr>
          <p:cNvSpPr>
            <a:spLocks noGrp="1"/>
          </p:cNvSpPr>
          <p:nvPr>
            <p:ph type="body" sz="quarter" idx="10" hasCustomPrompt="1"/>
          </p:nvPr>
        </p:nvSpPr>
        <p:spPr>
          <a:xfrm>
            <a:off x="6102750" y="1696867"/>
            <a:ext cx="2057402" cy="1184446"/>
          </a:xfrm>
          <a:prstGeom prst="rect">
            <a:avLst/>
          </a:prstGeom>
        </p:spPr>
        <p:txBody>
          <a:bodyPr anchor="b"/>
          <a:lstStyle>
            <a:lvl1pPr marL="0" indent="0">
              <a:lnSpc>
                <a:spcPct val="100000"/>
              </a:lnSpc>
              <a:buNone/>
              <a:defRPr sz="2000">
                <a:solidFill>
                  <a:schemeClr val="accent3"/>
                </a:solidFill>
                <a:latin typeface="Barlow" pitchFamily="2" charset="77"/>
              </a:defRPr>
            </a:lvl1pPr>
          </a:lstStyle>
          <a:p>
            <a:r>
              <a:rPr lang="en-US"/>
              <a:t>Misc. Info Placeholder (optional)</a:t>
            </a:r>
          </a:p>
        </p:txBody>
      </p:sp>
      <p:sp>
        <p:nvSpPr>
          <p:cNvPr id="5" name="Picture Placeholder 4">
            <a:extLst>
              <a:ext uri="{FF2B5EF4-FFF2-40B4-BE49-F238E27FC236}">
                <a16:creationId xmlns:a16="http://schemas.microsoft.com/office/drawing/2014/main" id="{300FD295-5E4D-1649-872B-A174796BCBF6}"/>
              </a:ext>
            </a:extLst>
          </p:cNvPr>
          <p:cNvSpPr>
            <a:spLocks noGrp="1"/>
          </p:cNvSpPr>
          <p:nvPr>
            <p:ph type="pic" sz="quarter" idx="11"/>
          </p:nvPr>
        </p:nvSpPr>
        <p:spPr>
          <a:xfrm>
            <a:off x="8877300" y="0"/>
            <a:ext cx="3314700" cy="6057900"/>
          </a:xfrm>
          <a:prstGeom prst="rect">
            <a:avLst/>
          </a:prstGeom>
        </p:spPr>
        <p:txBody>
          <a:bodyPr/>
          <a:lstStyle/>
          <a:p>
            <a:r>
              <a:rPr lang="en-US" smtClean="0"/>
              <a:t>Click icon to add picture</a:t>
            </a:r>
            <a:endParaRPr lang="en-US"/>
          </a:p>
        </p:txBody>
      </p:sp>
    </p:spTree>
    <p:extLst>
      <p:ext uri="{BB962C8B-B14F-4D97-AF65-F5344CB8AC3E}">
        <p14:creationId xmlns:p14="http://schemas.microsoft.com/office/powerpoint/2010/main" val="4163112264"/>
      </p:ext>
    </p:extLst>
  </p:cSld>
  <p:clrMapOvr>
    <a:masterClrMapping/>
  </p:clrMapOvr>
  <p:transition/>
  <p:timing/>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Title Slide (Horz. Img)">
    <p:spTree>
      <p:nvGrpSpPr>
        <p:cNvPr id="1" name=""/>
        <p:cNvGrpSpPr/>
        <p:nvPr/>
      </p:nvGrpSpPr>
      <p:grpSpPr>
        <a:xfrm>
          <a:off x="0" y="0"/>
          <a:ext cx="0" cy="0"/>
        </a:xfrm>
      </p:grpSpPr>
      <p:sp>
        <p:nvSpPr>
          <p:cNvPr id="8" name="Rectangle 7">
            <a:extLst>
              <a:ext uri="{FF2B5EF4-FFF2-40B4-BE49-F238E27FC236}">
                <a16:creationId xmlns:a16="http://schemas.microsoft.com/office/drawing/2014/main" id="{D879823B-1CB2-1F4A-9318-1B90E007E6B1}"/>
              </a:ext>
            </a:extLst>
          </p:cNvPr>
          <p:cNvSpPr/>
          <p:nvPr userDrawn="1"/>
        </p:nvSpPr>
        <p:spPr>
          <a:xfrm>
            <a:off x="0" y="3429000"/>
            <a:ext cx="12192000"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B0A2C1-0775-4646-A72E-BACB84135DAB}"/>
              </a:ext>
            </a:extLst>
          </p:cNvPr>
          <p:cNvSpPr>
            <a:spLocks noGrp="1"/>
          </p:cNvSpPr>
          <p:nvPr>
            <p:ph type="ctrTitle" hasCustomPrompt="1"/>
          </p:nvPr>
        </p:nvSpPr>
        <p:spPr>
          <a:xfrm>
            <a:off x="648182" y="3981691"/>
            <a:ext cx="7511970" cy="2329405"/>
          </a:xfrm>
          <a:prstGeom prst="rect">
            <a:avLst/>
          </a:prstGeom>
        </p:spPr>
        <p:txBody>
          <a:bodyPr anchor="b"/>
          <a:lstStyle>
            <a:lvl1pPr algn="l">
              <a:defRPr sz="7630">
                <a:solidFill>
                  <a:schemeClr val="tx1"/>
                </a:solidFill>
                <a:latin typeface="Barlow" pitchFamily="2" charset="77"/>
              </a:defRPr>
            </a:lvl1pPr>
          </a:lstStyle>
          <a:p>
            <a:r>
              <a:rPr lang="en-US"/>
              <a:t>Your Title Here</a:t>
            </a:r>
          </a:p>
        </p:txBody>
      </p:sp>
      <p:sp>
        <p:nvSpPr>
          <p:cNvPr id="3" name="Subtitle 2">
            <a:extLst>
              <a:ext uri="{FF2B5EF4-FFF2-40B4-BE49-F238E27FC236}">
                <a16:creationId xmlns:a16="http://schemas.microsoft.com/office/drawing/2014/main" id="{DA0BDFAF-111D-7A47-A75B-84E764E68A9A}"/>
              </a:ext>
            </a:extLst>
          </p:cNvPr>
          <p:cNvSpPr>
            <a:spLocks noGrp="1"/>
          </p:cNvSpPr>
          <p:nvPr>
            <p:ph type="subTitle" idx="1" hasCustomPrompt="1"/>
          </p:nvPr>
        </p:nvSpPr>
        <p:spPr>
          <a:xfrm>
            <a:off x="669400" y="1697651"/>
            <a:ext cx="3925747" cy="1184446"/>
          </a:xfrm>
          <a:prstGeom prst="rect">
            <a:avLst/>
          </a:prstGeom>
        </p:spPr>
        <p:txBody>
          <a:bodyPr anchor="b"/>
          <a:lstStyle>
            <a:lvl1pPr marL="0" indent="0" algn="l">
              <a:lnSpc>
                <a:spcPct val="100000"/>
              </a:lnSpc>
              <a:buNone/>
              <a:defRPr sz="2500">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Title, or other Identifying Info (optional)</a:t>
            </a:r>
          </a:p>
        </p:txBody>
      </p:sp>
      <p:pic>
        <p:nvPicPr>
          <p:cNvPr id="9" name="Picture 8">
            <a:extLst>
              <a:ext uri="{FF2B5EF4-FFF2-40B4-BE49-F238E27FC236}">
                <a16:creationId xmlns:a16="http://schemas.microsoft.com/office/drawing/2014/main" id="{E44252A7-5A9F-D343-9C17-1E2B2B76CAE1}"/>
              </a:ext>
            </a:extLst>
          </p:cNvPr>
          <p:cNvPicPr>
            <a:picLocks noChangeAspect="1"/>
          </p:cNvPicPr>
          <p:nvPr userDrawn="1"/>
        </p:nvPicPr>
        <p:blipFill>
          <a:blip r:embed="rId1"/>
          <a:stretch>
            <a:fillRect/>
          </a:stretch>
        </p:blipFill>
        <p:spPr>
          <a:xfrm>
            <a:off x="780326" y="789169"/>
            <a:ext cx="2534374" cy="360796"/>
          </a:xfrm>
          <a:prstGeom prst="rect">
            <a:avLst/>
          </a:prstGeom>
        </p:spPr>
      </p:pic>
      <p:sp>
        <p:nvSpPr>
          <p:cNvPr id="13" name="Text Placeholder 12">
            <a:extLst>
              <a:ext uri="{FF2B5EF4-FFF2-40B4-BE49-F238E27FC236}">
                <a16:creationId xmlns:a16="http://schemas.microsoft.com/office/drawing/2014/main" id="{A041EB90-D8EC-D544-837B-159E6A0B6FCB}"/>
              </a:ext>
            </a:extLst>
          </p:cNvPr>
          <p:cNvSpPr>
            <a:spLocks noGrp="1"/>
          </p:cNvSpPr>
          <p:nvPr>
            <p:ph type="body" sz="quarter" idx="10" hasCustomPrompt="1"/>
          </p:nvPr>
        </p:nvSpPr>
        <p:spPr>
          <a:xfrm>
            <a:off x="8808334" y="4972502"/>
            <a:ext cx="2621666" cy="1184446"/>
          </a:xfrm>
          <a:prstGeom prst="rect">
            <a:avLst/>
          </a:prstGeom>
        </p:spPr>
        <p:txBody>
          <a:bodyPr anchor="b"/>
          <a:lstStyle>
            <a:lvl1pPr marL="0" indent="0">
              <a:lnSpc>
                <a:spcPct val="100000"/>
              </a:lnSpc>
              <a:buNone/>
              <a:defRPr sz="2000">
                <a:solidFill>
                  <a:schemeClr val="accent3"/>
                </a:solidFill>
                <a:latin typeface="Barlow" pitchFamily="2" charset="77"/>
              </a:defRPr>
            </a:lvl1pPr>
          </a:lstStyle>
          <a:p>
            <a:r>
              <a:rPr lang="en-US"/>
              <a:t>Misc. Info Placeholder (optional)</a:t>
            </a:r>
          </a:p>
        </p:txBody>
      </p:sp>
      <p:sp>
        <p:nvSpPr>
          <p:cNvPr id="5" name="Picture Placeholder 4">
            <a:extLst>
              <a:ext uri="{FF2B5EF4-FFF2-40B4-BE49-F238E27FC236}">
                <a16:creationId xmlns:a16="http://schemas.microsoft.com/office/drawing/2014/main" id="{300FD295-5E4D-1649-872B-A174796BCBF6}"/>
              </a:ext>
            </a:extLst>
          </p:cNvPr>
          <p:cNvSpPr>
            <a:spLocks noGrp="1"/>
          </p:cNvSpPr>
          <p:nvPr>
            <p:ph type="pic" sz="quarter" idx="11"/>
          </p:nvPr>
        </p:nvSpPr>
        <p:spPr>
          <a:xfrm>
            <a:off x="6096000" y="0"/>
            <a:ext cx="6096000" cy="3429000"/>
          </a:xfrm>
          <a:prstGeom prst="rect">
            <a:avLst/>
          </a:prstGeom>
        </p:spPr>
        <p:txBody>
          <a:bodyPr/>
          <a:lstStyle/>
          <a:p>
            <a:r>
              <a:rPr lang="en-US" smtClean="0"/>
              <a:t>Click icon to add picture</a:t>
            </a:r>
            <a:endParaRPr lang="en-US"/>
          </a:p>
        </p:txBody>
      </p:sp>
    </p:spTree>
    <p:extLst>
      <p:ext uri="{BB962C8B-B14F-4D97-AF65-F5344CB8AC3E}">
        <p14:creationId xmlns:p14="http://schemas.microsoft.com/office/powerpoint/2010/main" val="3034449500"/>
      </p:ext>
    </p:extLst>
  </p:cSld>
  <p:clrMapOvr>
    <a:masterClrMapping/>
  </p:clrMapOvr>
  <p:transition/>
  <p:timing/>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Title Slide (Background Img)">
    <p:spTree>
      <p:nvGrpSpPr>
        <p:cNvPr id="1" name=""/>
        <p:cNvGrpSpPr/>
        <p:nvPr/>
      </p:nvGrpSpPr>
      <p:grpSpPr>
        <a:xfrm>
          <a:off x="0" y="0"/>
          <a:ext cx="0" cy="0"/>
        </a:xfrm>
      </p:grpSpPr>
      <p:pic>
        <p:nvPicPr>
          <p:cNvPr id="11" name="Picture 10">
            <a:extLst>
              <a:ext uri="{FF2B5EF4-FFF2-40B4-BE49-F238E27FC236}">
                <a16:creationId xmlns:a16="http://schemas.microsoft.com/office/drawing/2014/main" id="{1784F295-6BF4-1B45-B233-783DBD921491}"/>
              </a:ext>
            </a:extLst>
          </p:cNvPr>
          <p:cNvPicPr>
            <a:picLocks noChangeAspect="1"/>
          </p:cNvPicPr>
          <p:nvPr userDrawn="1"/>
        </p:nvPicPr>
        <p:blipFill>
          <a:blip r:embed="rId1"/>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FB0A2C1-0775-4646-A72E-BACB84135DAB}"/>
              </a:ext>
            </a:extLst>
          </p:cNvPr>
          <p:cNvSpPr>
            <a:spLocks noGrp="1"/>
          </p:cNvSpPr>
          <p:nvPr>
            <p:ph type="ctrTitle" hasCustomPrompt="1"/>
          </p:nvPr>
        </p:nvSpPr>
        <p:spPr>
          <a:xfrm>
            <a:off x="648182" y="2326511"/>
            <a:ext cx="5868365" cy="3984585"/>
          </a:xfrm>
          <a:prstGeom prst="rect">
            <a:avLst/>
          </a:prstGeom>
        </p:spPr>
        <p:txBody>
          <a:bodyPr anchor="b"/>
          <a:lstStyle>
            <a:lvl1pPr algn="l">
              <a:defRPr sz="7630">
                <a:solidFill>
                  <a:schemeClr val="tx1"/>
                </a:solidFill>
                <a:latin typeface="Barlow" pitchFamily="2" charset="77"/>
              </a:defRPr>
            </a:lvl1pPr>
          </a:lstStyle>
          <a:p>
            <a:r>
              <a:rPr lang="en-US"/>
              <a:t>Document Title Here</a:t>
            </a:r>
          </a:p>
        </p:txBody>
      </p:sp>
      <p:sp>
        <p:nvSpPr>
          <p:cNvPr id="3" name="Subtitle 2">
            <a:extLst>
              <a:ext uri="{FF2B5EF4-FFF2-40B4-BE49-F238E27FC236}">
                <a16:creationId xmlns:a16="http://schemas.microsoft.com/office/drawing/2014/main" id="{DA0BDFAF-111D-7A47-A75B-84E764E68A9A}"/>
              </a:ext>
            </a:extLst>
          </p:cNvPr>
          <p:cNvSpPr>
            <a:spLocks noGrp="1"/>
          </p:cNvSpPr>
          <p:nvPr>
            <p:ph type="subTitle" idx="1" hasCustomPrompt="1"/>
          </p:nvPr>
        </p:nvSpPr>
        <p:spPr>
          <a:xfrm>
            <a:off x="8808334" y="3449538"/>
            <a:ext cx="2621666" cy="1683665"/>
          </a:xfrm>
          <a:prstGeom prst="rect">
            <a:avLst/>
          </a:prstGeom>
        </p:spPr>
        <p:txBody>
          <a:bodyPr anchor="b"/>
          <a:lstStyle>
            <a:lvl1pPr marL="0" indent="0" algn="l">
              <a:lnSpc>
                <a:spcPct val="100000"/>
              </a:lnSpc>
              <a:buNone/>
              <a:defRPr sz="2500">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Title, or other Identifying Info (optional)</a:t>
            </a:r>
          </a:p>
        </p:txBody>
      </p:sp>
      <p:pic>
        <p:nvPicPr>
          <p:cNvPr id="9" name="Picture 8">
            <a:extLst>
              <a:ext uri="{FF2B5EF4-FFF2-40B4-BE49-F238E27FC236}">
                <a16:creationId xmlns:a16="http://schemas.microsoft.com/office/drawing/2014/main" id="{E44252A7-5A9F-D343-9C17-1E2B2B76CAE1}"/>
              </a:ext>
            </a:extLst>
          </p:cNvPr>
          <p:cNvPicPr>
            <a:picLocks noChangeAspect="1"/>
          </p:cNvPicPr>
          <p:nvPr userDrawn="1"/>
        </p:nvPicPr>
        <p:blipFill>
          <a:blip r:embed="rId2"/>
          <a:stretch>
            <a:fillRect/>
          </a:stretch>
        </p:blipFill>
        <p:spPr>
          <a:xfrm>
            <a:off x="780326" y="789169"/>
            <a:ext cx="2534374" cy="360796"/>
          </a:xfrm>
          <a:prstGeom prst="rect">
            <a:avLst/>
          </a:prstGeom>
        </p:spPr>
      </p:pic>
      <p:sp>
        <p:nvSpPr>
          <p:cNvPr id="13" name="Text Placeholder 12">
            <a:extLst>
              <a:ext uri="{FF2B5EF4-FFF2-40B4-BE49-F238E27FC236}">
                <a16:creationId xmlns:a16="http://schemas.microsoft.com/office/drawing/2014/main" id="{A041EB90-D8EC-D544-837B-159E6A0B6FCB}"/>
              </a:ext>
            </a:extLst>
          </p:cNvPr>
          <p:cNvSpPr>
            <a:spLocks noGrp="1"/>
          </p:cNvSpPr>
          <p:nvPr>
            <p:ph type="body" sz="quarter" idx="10" hasCustomPrompt="1"/>
          </p:nvPr>
        </p:nvSpPr>
        <p:spPr>
          <a:xfrm>
            <a:off x="8808334" y="5404104"/>
            <a:ext cx="2621666" cy="752844"/>
          </a:xfrm>
          <a:prstGeom prst="rect">
            <a:avLst/>
          </a:prstGeom>
        </p:spPr>
        <p:txBody>
          <a:bodyPr anchor="b"/>
          <a:lstStyle>
            <a:lvl1pPr marL="0" indent="0">
              <a:lnSpc>
                <a:spcPct val="100000"/>
              </a:lnSpc>
              <a:buNone/>
              <a:defRPr sz="2000">
                <a:solidFill>
                  <a:schemeClr val="accent3"/>
                </a:solidFill>
                <a:latin typeface="Barlow" pitchFamily="2" charset="77"/>
              </a:defRPr>
            </a:lvl1pPr>
          </a:lstStyle>
          <a:p>
            <a:r>
              <a:rPr lang="en-US"/>
              <a:t>Misc. Info Placeholder (optional)</a:t>
            </a:r>
          </a:p>
        </p:txBody>
      </p:sp>
    </p:spTree>
    <p:extLst>
      <p:ext uri="{BB962C8B-B14F-4D97-AF65-F5344CB8AC3E}">
        <p14:creationId xmlns:p14="http://schemas.microsoft.com/office/powerpoint/2010/main" val="832369545"/>
      </p:ext>
    </p:extLst>
  </p:cSld>
  <p:clrMapOvr>
    <a:masterClrMapping/>
  </p:clrMapOvr>
  <p:transition/>
  <p:timing/>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Chapter Break One">
    <p:spTree>
      <p:nvGrpSpPr>
        <p:cNvPr id="1" name=""/>
        <p:cNvGrpSpPr/>
        <p:nvPr/>
      </p:nvGrpSpPr>
      <p:grpSpPr>
        <a:xfrm>
          <a:off x="0" y="0"/>
          <a:ext cx="0" cy="0"/>
        </a:xfrm>
      </p:grpSpPr>
      <p:pic>
        <p:nvPicPr>
          <p:cNvPr id="7" name="Picture 6">
            <a:extLst>
              <a:ext uri="{FF2B5EF4-FFF2-40B4-BE49-F238E27FC236}">
                <a16:creationId xmlns:a16="http://schemas.microsoft.com/office/drawing/2014/main" id="{7C3D6473-E41A-9E43-BC1D-887BC3CEF895}"/>
              </a:ext>
            </a:extLst>
          </p:cNvPr>
          <p:cNvPicPr>
            <a:picLocks noChangeAspect="1"/>
          </p:cNvPicPr>
          <p:nvPr userDrawn="1"/>
        </p:nvPicPr>
        <p:blipFill>
          <a:blip r:embed="rId1"/>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A297758B-3290-9941-AC3B-999128874F45}"/>
              </a:ext>
            </a:extLst>
          </p:cNvPr>
          <p:cNvSpPr>
            <a:spLocks noGrp="1"/>
          </p:cNvSpPr>
          <p:nvPr>
            <p:ph type="subTitle" idx="1" hasCustomPrompt="1"/>
          </p:nvPr>
        </p:nvSpPr>
        <p:spPr>
          <a:xfrm>
            <a:off x="669400" y="1843954"/>
            <a:ext cx="5350400" cy="1731349"/>
          </a:xfrm>
          <a:prstGeom prst="rect">
            <a:avLst/>
          </a:prstGeom>
        </p:spPr>
        <p:txBody>
          <a:bodyPr anchor="b"/>
          <a:lstStyle>
            <a:lvl1pPr marL="0" indent="0" algn="l">
              <a:lnSpc>
                <a:spcPct val="100000"/>
              </a:lnSpc>
              <a:buNone/>
              <a:defRPr sz="3900">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 Slide for Breaking up Content “Chapters”</a:t>
            </a:r>
          </a:p>
        </p:txBody>
      </p:sp>
      <p:sp>
        <p:nvSpPr>
          <p:cNvPr id="4" name="Text Placeholder 12">
            <a:extLst>
              <a:ext uri="{FF2B5EF4-FFF2-40B4-BE49-F238E27FC236}">
                <a16:creationId xmlns:a16="http://schemas.microsoft.com/office/drawing/2014/main" id="{B5534704-36E8-F144-A897-57C940CAE8B3}"/>
              </a:ext>
            </a:extLst>
          </p:cNvPr>
          <p:cNvSpPr>
            <a:spLocks noGrp="1"/>
          </p:cNvSpPr>
          <p:nvPr>
            <p:ph type="body" sz="quarter" idx="10" hasCustomPrompt="1"/>
          </p:nvPr>
        </p:nvSpPr>
        <p:spPr>
          <a:xfrm>
            <a:off x="693033" y="5378208"/>
            <a:ext cx="3902113" cy="679692"/>
          </a:xfrm>
          <a:prstGeom prst="rect">
            <a:avLst/>
          </a:prstGeom>
        </p:spPr>
        <p:txBody>
          <a:bodyPr anchor="ctr"/>
          <a:lstStyle>
            <a:lvl1pPr marL="0" indent="0">
              <a:lnSpc>
                <a:spcPct val="100000"/>
              </a:lnSpc>
              <a:buNone/>
              <a:defRPr sz="2000">
                <a:solidFill>
                  <a:schemeClr val="bg1"/>
                </a:solidFill>
                <a:latin typeface="Barlow" pitchFamily="2" charset="77"/>
              </a:defRPr>
            </a:lvl1pPr>
          </a:lstStyle>
          <a:p>
            <a:r>
              <a:rPr lang="en-US"/>
              <a:t>Misc. Info Placeholder (optional)</a:t>
            </a:r>
          </a:p>
        </p:txBody>
      </p:sp>
      <p:sp>
        <p:nvSpPr>
          <p:cNvPr id="10" name="Text Placeholder 12">
            <a:extLst>
              <a:ext uri="{FF2B5EF4-FFF2-40B4-BE49-F238E27FC236}">
                <a16:creationId xmlns:a16="http://schemas.microsoft.com/office/drawing/2014/main" id="{4F50346D-4F47-704E-A8FE-3CB50FC73C8D}"/>
              </a:ext>
            </a:extLst>
          </p:cNvPr>
          <p:cNvSpPr>
            <a:spLocks noGrp="1"/>
          </p:cNvSpPr>
          <p:nvPr>
            <p:ph type="body" sz="quarter" idx="11" hasCustomPrompt="1"/>
          </p:nvPr>
        </p:nvSpPr>
        <p:spPr>
          <a:xfrm>
            <a:off x="693034" y="722296"/>
            <a:ext cx="3902112" cy="752844"/>
          </a:xfrm>
          <a:prstGeom prst="rect">
            <a:avLst/>
          </a:prstGeom>
        </p:spPr>
        <p:txBody>
          <a:bodyPr anchor="t"/>
          <a:lstStyle>
            <a:lvl1pPr marL="0" indent="0">
              <a:lnSpc>
                <a:spcPct val="100000"/>
              </a:lnSpc>
              <a:buNone/>
              <a:defRPr sz="1600">
                <a:solidFill>
                  <a:schemeClr val="accent3"/>
                </a:solidFill>
                <a:latin typeface="Barlow" pitchFamily="2" charset="77"/>
              </a:defRPr>
            </a:lvl1pPr>
          </a:lstStyle>
          <a:p>
            <a:r>
              <a:rPr lang="en-US"/>
              <a:t>Misc. Info Placeholder (optional)</a:t>
            </a:r>
          </a:p>
        </p:txBody>
      </p:sp>
    </p:spTree>
    <p:extLst>
      <p:ext uri="{BB962C8B-B14F-4D97-AF65-F5344CB8AC3E}">
        <p14:creationId xmlns:p14="http://schemas.microsoft.com/office/powerpoint/2010/main" val="2770601468"/>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Chapter Break Two">
    <p:spTree>
      <p:nvGrpSpPr>
        <p:cNvPr id="1" name=""/>
        <p:cNvGrpSpPr/>
        <p:nvPr/>
      </p:nvGrpSpPr>
      <p:grpSpPr>
        <a:xfrm>
          <a:off x="0" y="0"/>
          <a:ext cx="0" cy="0"/>
        </a:xfrm>
      </p:grpSpPr>
      <p:pic>
        <p:nvPicPr>
          <p:cNvPr id="10" name="Picture 9">
            <a:extLst>
              <a:ext uri="{FF2B5EF4-FFF2-40B4-BE49-F238E27FC236}">
                <a16:creationId xmlns:a16="http://schemas.microsoft.com/office/drawing/2014/main" id="{A98109DE-C916-6142-BEA2-757ED3008AE1}"/>
              </a:ext>
            </a:extLst>
          </p:cNvPr>
          <p:cNvPicPr>
            <a:picLocks noChangeAspect="1"/>
          </p:cNvPicPr>
          <p:nvPr userDrawn="1"/>
        </p:nvPicPr>
        <p:blipFill>
          <a:blip r:embed="rId1"/>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A297758B-3290-9941-AC3B-999128874F45}"/>
              </a:ext>
            </a:extLst>
          </p:cNvPr>
          <p:cNvSpPr>
            <a:spLocks noGrp="1"/>
          </p:cNvSpPr>
          <p:nvPr>
            <p:ph type="subTitle" idx="1" hasCustomPrompt="1"/>
          </p:nvPr>
        </p:nvSpPr>
        <p:spPr>
          <a:xfrm>
            <a:off x="669400" y="1843954"/>
            <a:ext cx="5350400" cy="1731349"/>
          </a:xfrm>
          <a:prstGeom prst="rect">
            <a:avLst/>
          </a:prstGeom>
        </p:spPr>
        <p:txBody>
          <a:bodyPr anchor="b"/>
          <a:lstStyle>
            <a:lvl1pPr marL="0" indent="0" algn="l">
              <a:lnSpc>
                <a:spcPct val="100000"/>
              </a:lnSpc>
              <a:buNone/>
              <a:defRPr sz="3900">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 Slide for Breaking up Content “Chapters”</a:t>
            </a:r>
          </a:p>
        </p:txBody>
      </p:sp>
      <p:sp>
        <p:nvSpPr>
          <p:cNvPr id="4" name="Text Placeholder 12">
            <a:extLst>
              <a:ext uri="{FF2B5EF4-FFF2-40B4-BE49-F238E27FC236}">
                <a16:creationId xmlns:a16="http://schemas.microsoft.com/office/drawing/2014/main" id="{B5534704-36E8-F144-A897-57C940CAE8B3}"/>
              </a:ext>
            </a:extLst>
          </p:cNvPr>
          <p:cNvSpPr>
            <a:spLocks noGrp="1"/>
          </p:cNvSpPr>
          <p:nvPr>
            <p:ph type="body" sz="quarter" idx="10" hasCustomPrompt="1"/>
          </p:nvPr>
        </p:nvSpPr>
        <p:spPr>
          <a:xfrm>
            <a:off x="693033" y="5378208"/>
            <a:ext cx="3902113" cy="679692"/>
          </a:xfrm>
          <a:prstGeom prst="rect">
            <a:avLst/>
          </a:prstGeom>
        </p:spPr>
        <p:txBody>
          <a:bodyPr anchor="ctr"/>
          <a:lstStyle>
            <a:lvl1pPr marL="0" indent="0">
              <a:lnSpc>
                <a:spcPct val="100000"/>
              </a:lnSpc>
              <a:buNone/>
              <a:defRPr sz="2000">
                <a:solidFill>
                  <a:schemeClr val="bg1"/>
                </a:solidFill>
                <a:latin typeface="Barlow" pitchFamily="2" charset="77"/>
              </a:defRPr>
            </a:lvl1pPr>
          </a:lstStyle>
          <a:p>
            <a:r>
              <a:rPr lang="en-US"/>
              <a:t>Misc. Info Placeholder (optional)</a:t>
            </a:r>
          </a:p>
        </p:txBody>
      </p:sp>
      <p:sp>
        <p:nvSpPr>
          <p:cNvPr id="8" name="Text Placeholder 12">
            <a:extLst>
              <a:ext uri="{FF2B5EF4-FFF2-40B4-BE49-F238E27FC236}">
                <a16:creationId xmlns:a16="http://schemas.microsoft.com/office/drawing/2014/main" id="{CC969DE7-31B1-4744-9659-1CBECAB728A5}"/>
              </a:ext>
            </a:extLst>
          </p:cNvPr>
          <p:cNvSpPr>
            <a:spLocks noGrp="1"/>
          </p:cNvSpPr>
          <p:nvPr>
            <p:ph type="body" sz="quarter" idx="11" hasCustomPrompt="1"/>
          </p:nvPr>
        </p:nvSpPr>
        <p:spPr>
          <a:xfrm>
            <a:off x="693034" y="722296"/>
            <a:ext cx="3902112" cy="752844"/>
          </a:xfrm>
          <a:prstGeom prst="rect">
            <a:avLst/>
          </a:prstGeom>
        </p:spPr>
        <p:txBody>
          <a:bodyPr anchor="t"/>
          <a:lstStyle>
            <a:lvl1pPr marL="0" indent="0">
              <a:lnSpc>
                <a:spcPct val="100000"/>
              </a:lnSpc>
              <a:buNone/>
              <a:defRPr sz="1600">
                <a:solidFill>
                  <a:schemeClr val="accent3"/>
                </a:solidFill>
                <a:latin typeface="Barlow" pitchFamily="2" charset="77"/>
              </a:defRPr>
            </a:lvl1pPr>
          </a:lstStyle>
          <a:p>
            <a:r>
              <a:rPr lang="en-US"/>
              <a:t>Misc. Info Placeholder (optional)</a:t>
            </a:r>
          </a:p>
        </p:txBody>
      </p:sp>
    </p:spTree>
    <p:extLst>
      <p:ext uri="{BB962C8B-B14F-4D97-AF65-F5344CB8AC3E}">
        <p14:creationId xmlns:p14="http://schemas.microsoft.com/office/powerpoint/2010/main" val="229833839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Chapter Break Three">
    <p:spTree>
      <p:nvGrpSpPr>
        <p:cNvPr id="1" name=""/>
        <p:cNvGrpSpPr/>
        <p:nvPr/>
      </p:nvGrpSpPr>
      <p:grpSpPr>
        <a:xfrm>
          <a:off x="0" y="0"/>
          <a:ext cx="0" cy="0"/>
        </a:xfrm>
      </p:grpSpPr>
      <p:pic>
        <p:nvPicPr>
          <p:cNvPr id="10" name="Picture 9">
            <a:extLst>
              <a:ext uri="{FF2B5EF4-FFF2-40B4-BE49-F238E27FC236}">
                <a16:creationId xmlns:a16="http://schemas.microsoft.com/office/drawing/2014/main" id="{D2D0DBC6-31AE-D94A-B4BE-3E5066623C75}"/>
              </a:ext>
            </a:extLst>
          </p:cNvPr>
          <p:cNvPicPr>
            <a:picLocks noChangeAspect="1"/>
          </p:cNvPicPr>
          <p:nvPr userDrawn="1"/>
        </p:nvPicPr>
        <p:blipFill>
          <a:blip r:embed="rId1"/>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A297758B-3290-9941-AC3B-999128874F45}"/>
              </a:ext>
            </a:extLst>
          </p:cNvPr>
          <p:cNvSpPr>
            <a:spLocks noGrp="1"/>
          </p:cNvSpPr>
          <p:nvPr>
            <p:ph type="subTitle" idx="1" hasCustomPrompt="1"/>
          </p:nvPr>
        </p:nvSpPr>
        <p:spPr>
          <a:xfrm>
            <a:off x="669400" y="1843954"/>
            <a:ext cx="5350400" cy="1731349"/>
          </a:xfrm>
          <a:prstGeom prst="rect">
            <a:avLst/>
          </a:prstGeom>
        </p:spPr>
        <p:txBody>
          <a:bodyPr anchor="b"/>
          <a:lstStyle>
            <a:lvl1pPr marL="0" indent="0" algn="l">
              <a:lnSpc>
                <a:spcPct val="100000"/>
              </a:lnSpc>
              <a:buNone/>
              <a:defRPr sz="3900">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 Slide for Breaking up Content “Chapters”</a:t>
            </a:r>
          </a:p>
        </p:txBody>
      </p:sp>
      <p:sp>
        <p:nvSpPr>
          <p:cNvPr id="4" name="Text Placeholder 12">
            <a:extLst>
              <a:ext uri="{FF2B5EF4-FFF2-40B4-BE49-F238E27FC236}">
                <a16:creationId xmlns:a16="http://schemas.microsoft.com/office/drawing/2014/main" id="{B5534704-36E8-F144-A897-57C940CAE8B3}"/>
              </a:ext>
            </a:extLst>
          </p:cNvPr>
          <p:cNvSpPr>
            <a:spLocks noGrp="1"/>
          </p:cNvSpPr>
          <p:nvPr>
            <p:ph type="body" sz="quarter" idx="10" hasCustomPrompt="1"/>
          </p:nvPr>
        </p:nvSpPr>
        <p:spPr>
          <a:xfrm>
            <a:off x="693033" y="5378208"/>
            <a:ext cx="3902113" cy="679692"/>
          </a:xfrm>
          <a:prstGeom prst="rect">
            <a:avLst/>
          </a:prstGeom>
        </p:spPr>
        <p:txBody>
          <a:bodyPr anchor="ctr"/>
          <a:lstStyle>
            <a:lvl1pPr marL="0" indent="0">
              <a:lnSpc>
                <a:spcPct val="100000"/>
              </a:lnSpc>
              <a:buNone/>
              <a:defRPr sz="2000">
                <a:solidFill>
                  <a:schemeClr val="bg1"/>
                </a:solidFill>
                <a:latin typeface="Barlow" pitchFamily="2" charset="77"/>
              </a:defRPr>
            </a:lvl1pPr>
          </a:lstStyle>
          <a:p>
            <a:r>
              <a:rPr lang="en-US"/>
              <a:t>Misc. Info Placeholder (optional)</a:t>
            </a:r>
          </a:p>
        </p:txBody>
      </p:sp>
      <p:sp>
        <p:nvSpPr>
          <p:cNvPr id="8" name="Text Placeholder 12">
            <a:extLst>
              <a:ext uri="{FF2B5EF4-FFF2-40B4-BE49-F238E27FC236}">
                <a16:creationId xmlns:a16="http://schemas.microsoft.com/office/drawing/2014/main" id="{EE441D89-B0CE-9744-A29A-DEA931CBDC80}"/>
              </a:ext>
            </a:extLst>
          </p:cNvPr>
          <p:cNvSpPr>
            <a:spLocks noGrp="1"/>
          </p:cNvSpPr>
          <p:nvPr>
            <p:ph type="body" sz="quarter" idx="11" hasCustomPrompt="1"/>
          </p:nvPr>
        </p:nvSpPr>
        <p:spPr>
          <a:xfrm>
            <a:off x="693034" y="722296"/>
            <a:ext cx="3902112" cy="752844"/>
          </a:xfrm>
          <a:prstGeom prst="rect">
            <a:avLst/>
          </a:prstGeom>
        </p:spPr>
        <p:txBody>
          <a:bodyPr anchor="t"/>
          <a:lstStyle>
            <a:lvl1pPr marL="0" indent="0">
              <a:lnSpc>
                <a:spcPct val="100000"/>
              </a:lnSpc>
              <a:buNone/>
              <a:defRPr sz="1600">
                <a:solidFill>
                  <a:schemeClr val="accent3"/>
                </a:solidFill>
                <a:latin typeface="Barlow" pitchFamily="2" charset="77"/>
              </a:defRPr>
            </a:lvl1pPr>
          </a:lstStyle>
          <a:p>
            <a:r>
              <a:rPr lang="en-US"/>
              <a:t>Misc. Info Placeholder (optional)</a:t>
            </a:r>
          </a:p>
        </p:txBody>
      </p:sp>
    </p:spTree>
    <p:extLst>
      <p:ext uri="{BB962C8B-B14F-4D97-AF65-F5344CB8AC3E}">
        <p14:creationId xmlns:p14="http://schemas.microsoft.com/office/powerpoint/2010/main" val="2134468379"/>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xmlns:p14="http://schemas.microsoft.com/office/powerpoint/2010/main" val="28923726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49" r:id="rId3"/>
    <p:sldLayoutId id="2147483665" r:id="rId4"/>
    <p:sldLayoutId id="2147483666" r:id="rId5"/>
    <p:sldLayoutId id="2147483668" r:id="rId6"/>
    <p:sldLayoutId id="2147483680" r:id="rId7"/>
    <p:sldLayoutId id="2147483681" r:id="rId8"/>
    <p:sldLayoutId id="2147483682" r:id="rId9"/>
    <p:sldLayoutId id="2147483683" r:id="rId10"/>
    <p:sldLayoutId id="2147483661" r:id="rId11"/>
    <p:sldLayoutId id="2147483669" r:id="rId12"/>
    <p:sldLayoutId id="2147483670" r:id="rId13"/>
    <p:sldLayoutId id="2147483671" r:id="rId14"/>
    <p:sldLayoutId id="2147483672" r:id="rId15"/>
    <p:sldLayoutId id="2147483676" r:id="rId16"/>
    <p:sldLayoutId id="2147483673" r:id="rId17"/>
    <p:sldLayoutId id="2147483674" r:id="rId18"/>
    <p:sldLayoutId id="2147483675" r:id="rId19"/>
    <p:sldLayoutId id="2147483678" r:id="rId20"/>
    <p:sldLayoutId id="2147483655" r:id="rId21"/>
  </p:sldLayoutIdLst>
  <p:transition/>
  <p:timing/>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88" userDrawn="1">
          <p15:clr>
            <a:srgbClr val="F26B43"/>
          </p15:clr>
        </p15:guide>
        <p15:guide id="2" pos="3792" userDrawn="1">
          <p15:clr>
            <a:srgbClr val="F26B43"/>
          </p15:clr>
        </p15:guide>
        <p15:guide id="3" pos="2184" userDrawn="1">
          <p15:clr>
            <a:srgbClr val="F26B43"/>
          </p15:clr>
        </p15:guide>
        <p15:guide id="4" pos="5496" userDrawn="1">
          <p15:clr>
            <a:srgbClr val="F26B43"/>
          </p15:clr>
        </p15:guide>
        <p15:guide id="5" pos="2088" userDrawn="1">
          <p15:clr>
            <a:srgbClr val="F26B43"/>
          </p15:clr>
        </p15:guide>
        <p15:guide id="6" pos="5592" userDrawn="1">
          <p15:clr>
            <a:srgbClr val="F26B43"/>
          </p15:clr>
        </p15:guide>
        <p15:guide id="7" pos="7200" userDrawn="1">
          <p15:clr>
            <a:srgbClr val="F26B43"/>
          </p15:clr>
        </p15:guide>
        <p15:guide id="8" pos="480" userDrawn="1">
          <p15:clr>
            <a:srgbClr val="F26B43"/>
          </p15:clr>
        </p15:guide>
        <p15:guide id="9" orient="horz" pos="504" userDrawn="1">
          <p15:clr>
            <a:srgbClr val="F26B43"/>
          </p15:clr>
        </p15:guide>
        <p15:guide id="10" orient="horz" pos="3816" userDrawn="1">
          <p15:clr>
            <a:srgbClr val="F26B43"/>
          </p15:clr>
        </p15:guide>
        <p15:guide id="11" orient="horz" pos="2160" userDrawn="1">
          <p15:clr>
            <a:srgbClr val="F26B43"/>
          </p15:clr>
        </p15:guide>
      </p15:sldGuideLst>
    </p:ext>
  </p:extLst>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20.xml" /><Relationship Id="rId3" Type="http://schemas.openxmlformats.org/officeDocument/2006/relationships/image" Target="../media/image9.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Tree>
    <p:extLst>
      <p:ext uri="{BB962C8B-B14F-4D97-AF65-F5344CB8AC3E}">
        <p14:creationId xmlns:p14="http://schemas.microsoft.com/office/powerpoint/2010/main" val="454304604"/>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lstStyle/>
          <a:p>
            <a:r>
              <a:rPr lang="en-US" smtClean="0"/>
              <a:t>Eligible Employee</a:t>
            </a:r>
            <a:endParaRPr lang="en-US"/>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3/25/2020</a:t>
            </a:fld>
            <a:endParaRPr lang="en-US"/>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t>10</a:t>
            </a:fld>
            <a:endParaRPr lang="en-US"/>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659758" y="1676399"/>
            <a:ext cx="10776030" cy="4376057"/>
          </a:xfrm>
        </p:spPr>
        <p:txBody>
          <a:bodyPr/>
          <a:lstStyle/>
          <a:p>
            <a:pPr>
              <a:buClr>
                <a:schemeClr val="accent1"/>
              </a:buClr>
            </a:pPr>
            <a:r>
              <a:rPr lang="en-US" smtClean="0"/>
              <a:t>Employer shall provide to each employee paid sick time to the extent the employee is unable to work (or telework) due to a need for leave because:</a:t>
            </a:r>
          </a:p>
          <a:p>
            <a:pPr marL="514350" indent="-514350">
              <a:buClr>
                <a:schemeClr val="accent1"/>
              </a:buClr>
              <a:buFont typeface="+mj-lt"/>
              <a:buAutoNum type="arabicPeriod"/>
            </a:pPr>
            <a:r>
              <a:rPr lang="en-US" smtClean="0"/>
              <a:t>Employee is subject to federal, state or local quarantine / isolation order related to COVID-19;</a:t>
            </a:r>
          </a:p>
          <a:p>
            <a:pPr marL="514350" indent="-514350">
              <a:buClr>
                <a:schemeClr val="accent1"/>
              </a:buClr>
              <a:buFont typeface="+mj-lt"/>
              <a:buAutoNum type="arabicPeriod"/>
            </a:pPr>
            <a:r>
              <a:rPr lang="en-US" smtClean="0"/>
              <a:t>Employee has been advised by a health care provider to self-quarantine due to concerns related to COVID-19;</a:t>
            </a:r>
          </a:p>
          <a:p>
            <a:pPr marL="514350" indent="-514350">
              <a:buClr>
                <a:schemeClr val="accent1"/>
              </a:buClr>
              <a:buFont typeface="+mj-lt"/>
              <a:buAutoNum type="arabicPeriod"/>
            </a:pPr>
            <a:r>
              <a:rPr lang="en-US"/>
              <a:t>Employee is experiencing symptoms of COVID-19 and seeking a medical diagnosis</a:t>
            </a:r>
            <a:r>
              <a:rPr lang="en-US" smtClean="0"/>
              <a:t>;</a:t>
            </a:r>
            <a:endParaRPr lang="en-US"/>
          </a:p>
          <a:p>
            <a:pPr marL="342900" indent="-342900">
              <a:buFont typeface="Arial" panose="020b0604020202020204" pitchFamily="34" charset="0"/>
              <a:buChar char="•"/>
            </a:pPr>
            <a:endParaRPr lang="en-US"/>
          </a:p>
        </p:txBody>
      </p:sp>
      <p:sp>
        <p:nvSpPr>
          <p:cNvPr id="6" name="Text Box 7"/>
          <p:cNvSpPr txBox="1">
            <a:spLocks noChangeArrowheads="1"/>
          </p:cNvSpPr>
          <p:nvPr/>
        </p:nvSpPr>
        <p:spPr bwMode="auto">
          <a:xfrm>
            <a:off x="4035416" y="6308462"/>
            <a:ext cx="4147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News Gothic MT"/>
                <a:cs typeface="Arial" panose="020b0604020202020204" pitchFamily="34" charset="0"/>
              </a:defRPr>
            </a:lvl1pPr>
            <a:lvl2pPr marL="742950" indent="-285750" eaLnBrk="0" hangingPunct="0">
              <a:defRPr>
                <a:solidFill>
                  <a:schemeClr val="tx1"/>
                </a:solidFill>
                <a:latin typeface="News Gothic MT"/>
                <a:cs typeface="Arial" panose="020b0604020202020204" pitchFamily="34" charset="0"/>
              </a:defRPr>
            </a:lvl2pPr>
            <a:lvl3pPr marL="1143000" indent="-228600" eaLnBrk="0" hangingPunct="0">
              <a:defRPr>
                <a:solidFill>
                  <a:schemeClr val="tx1"/>
                </a:solidFill>
                <a:latin typeface="News Gothic MT"/>
                <a:cs typeface="Arial" panose="020b0604020202020204" pitchFamily="34" charset="0"/>
              </a:defRPr>
            </a:lvl3pPr>
            <a:lvl4pPr marL="1600200" indent="-228600" eaLnBrk="0" hangingPunct="0">
              <a:defRPr>
                <a:solidFill>
                  <a:schemeClr val="tx1"/>
                </a:solidFill>
                <a:latin typeface="News Gothic MT"/>
                <a:cs typeface="Arial" panose="020b0604020202020204" pitchFamily="34" charset="0"/>
              </a:defRPr>
            </a:lvl4pPr>
            <a:lvl5pPr marL="2057400" indent="-228600" eaLnBrk="0" hangingPunct="0">
              <a:defRPr>
                <a:solidFill>
                  <a:schemeClr val="tx1"/>
                </a:solidFill>
                <a:latin typeface="News Gothic M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9pPr>
          </a:lstStyle>
          <a:p>
            <a:pPr>
              <a:spcBef>
                <a:spcPct val="50000"/>
              </a:spcBef>
            </a:pPr>
            <a:r>
              <a:rPr lang="en-US" altLang="en-US" sz="1600" b="1">
                <a:solidFill>
                  <a:srgbClr val="0C2340"/>
                </a:solidFill>
                <a:latin typeface="Arial" panose="020b0604020202020204" pitchFamily="34" charset="0"/>
              </a:rPr>
              <a:t>© 2020 </a:t>
            </a:r>
            <a:r>
              <a:rPr lang="en-US" altLang="en-US" sz="1600" b="1" smtClean="0">
                <a:solidFill>
                  <a:srgbClr val="0C2340"/>
                </a:solidFill>
                <a:latin typeface="Arial" panose="020b0604020202020204" pitchFamily="34" charset="0"/>
              </a:rPr>
              <a:t>Rumberger, Kirk &amp; Caldwell, P.A.</a:t>
            </a:r>
            <a:r>
              <a:rPr lang="en-US" altLang="en-US" smtClean="0">
                <a:solidFill>
                  <a:srgbClr val="0C2340"/>
                </a:solidFill>
                <a:latin typeface="Arial" panose="020b0604020202020204" pitchFamily="34" charset="0"/>
              </a:rPr>
              <a:t> </a:t>
            </a:r>
            <a:r>
              <a:rPr lang="en-US" altLang="en-US" b="1" smtClean="0">
                <a:solidFill>
                  <a:srgbClr val="0C2340"/>
                </a:solidFill>
                <a:latin typeface="Arial" panose="020b0604020202020204" pitchFamily="34" charset="0"/>
              </a:rPr>
              <a:t> </a:t>
            </a:r>
            <a:endParaRPr lang="en-US" altLang="en-US" b="1">
              <a:solidFill>
                <a:srgbClr val="0C2340"/>
              </a:solidFill>
              <a:latin typeface="Arial" panose="020b0604020202020204" pitchFamily="34" charset="0"/>
            </a:endParaRPr>
          </a:p>
        </p:txBody>
      </p:sp>
    </p:spTree>
    <p:extLst>
      <p:ext uri="{BB962C8B-B14F-4D97-AF65-F5344CB8AC3E}">
        <p14:creationId xmlns:p14="http://schemas.microsoft.com/office/powerpoint/2010/main" val="1495447948"/>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lstStyle/>
          <a:p>
            <a:r>
              <a:rPr lang="en-US" smtClean="0"/>
              <a:t>Eligible Employee</a:t>
            </a:r>
            <a:endParaRPr lang="en-US"/>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3/25/2020</a:t>
            </a:fld>
            <a:endParaRPr lang="en-US"/>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t>11</a:t>
            </a:fld>
            <a:endParaRPr lang="en-US"/>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659758" y="1539433"/>
            <a:ext cx="10776030" cy="4088481"/>
          </a:xfrm>
        </p:spPr>
        <p:txBody>
          <a:bodyPr/>
          <a:lstStyle/>
          <a:p>
            <a:pPr>
              <a:buClr>
                <a:schemeClr val="accent1"/>
              </a:buClr>
            </a:pPr>
            <a:r>
              <a:rPr lang="en-US" smtClean="0"/>
              <a:t>Employer shall provide to each employee paid sick time to the extent the employee is unable to work (or telework) due to a need for leave because:</a:t>
            </a:r>
          </a:p>
          <a:p>
            <a:pPr marL="514350" indent="-514350">
              <a:buClr>
                <a:schemeClr val="accent1"/>
              </a:buClr>
              <a:buFont typeface="+mj-lt"/>
              <a:buAutoNum type="arabicPeriod" startAt="4"/>
            </a:pPr>
            <a:r>
              <a:rPr lang="en-US"/>
              <a:t>Employee is caring for an individual who is subject to an order as described in (1) or has been advised as described in (2);</a:t>
            </a:r>
          </a:p>
          <a:p>
            <a:pPr marL="514350" indent="-514350">
              <a:buClr>
                <a:schemeClr val="accent1"/>
              </a:buClr>
              <a:buFont typeface="+mj-lt"/>
              <a:buAutoNum type="arabicPeriod" startAt="4"/>
            </a:pPr>
            <a:r>
              <a:rPr lang="en-US" smtClean="0"/>
              <a:t>Employee is caring for his or her child if school or place of care of the child has been closed or child care provider of such child is unavailable due to COVID-19 precautions;</a:t>
            </a:r>
            <a:endParaRPr lang="en-US"/>
          </a:p>
          <a:p>
            <a:pPr marL="342900" indent="-342900">
              <a:buFont typeface="Arial" panose="020b0604020202020204" pitchFamily="34" charset="0"/>
              <a:buChar char="•"/>
            </a:pPr>
            <a:endParaRPr lang="en-US"/>
          </a:p>
        </p:txBody>
      </p:sp>
      <p:sp>
        <p:nvSpPr>
          <p:cNvPr id="6" name="Text Box 7"/>
          <p:cNvSpPr txBox="1">
            <a:spLocks noChangeArrowheads="1"/>
          </p:cNvSpPr>
          <p:nvPr/>
        </p:nvSpPr>
        <p:spPr bwMode="auto">
          <a:xfrm>
            <a:off x="4035416" y="6308462"/>
            <a:ext cx="4147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News Gothic MT"/>
                <a:cs typeface="Arial" panose="020b0604020202020204" pitchFamily="34" charset="0"/>
              </a:defRPr>
            </a:lvl1pPr>
            <a:lvl2pPr marL="742950" indent="-285750" eaLnBrk="0" hangingPunct="0">
              <a:defRPr>
                <a:solidFill>
                  <a:schemeClr val="tx1"/>
                </a:solidFill>
                <a:latin typeface="News Gothic MT"/>
                <a:cs typeface="Arial" panose="020b0604020202020204" pitchFamily="34" charset="0"/>
              </a:defRPr>
            </a:lvl2pPr>
            <a:lvl3pPr marL="1143000" indent="-228600" eaLnBrk="0" hangingPunct="0">
              <a:defRPr>
                <a:solidFill>
                  <a:schemeClr val="tx1"/>
                </a:solidFill>
                <a:latin typeface="News Gothic MT"/>
                <a:cs typeface="Arial" panose="020b0604020202020204" pitchFamily="34" charset="0"/>
              </a:defRPr>
            </a:lvl3pPr>
            <a:lvl4pPr marL="1600200" indent="-228600" eaLnBrk="0" hangingPunct="0">
              <a:defRPr>
                <a:solidFill>
                  <a:schemeClr val="tx1"/>
                </a:solidFill>
                <a:latin typeface="News Gothic MT"/>
                <a:cs typeface="Arial" panose="020b0604020202020204" pitchFamily="34" charset="0"/>
              </a:defRPr>
            </a:lvl4pPr>
            <a:lvl5pPr marL="2057400" indent="-228600" eaLnBrk="0" hangingPunct="0">
              <a:defRPr>
                <a:solidFill>
                  <a:schemeClr val="tx1"/>
                </a:solidFill>
                <a:latin typeface="News Gothic M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9pPr>
          </a:lstStyle>
          <a:p>
            <a:pPr>
              <a:spcBef>
                <a:spcPct val="50000"/>
              </a:spcBef>
            </a:pPr>
            <a:r>
              <a:rPr lang="en-US" altLang="en-US" sz="1600" b="1">
                <a:solidFill>
                  <a:srgbClr val="0C2340"/>
                </a:solidFill>
                <a:latin typeface="Arial" panose="020b0604020202020204" pitchFamily="34" charset="0"/>
              </a:rPr>
              <a:t>© 2020 </a:t>
            </a:r>
            <a:r>
              <a:rPr lang="en-US" altLang="en-US" sz="1600" b="1" smtClean="0">
                <a:solidFill>
                  <a:srgbClr val="0C2340"/>
                </a:solidFill>
                <a:latin typeface="Arial" panose="020b0604020202020204" pitchFamily="34" charset="0"/>
              </a:rPr>
              <a:t>Rumberger, Kirk &amp; Caldwell, P.A.</a:t>
            </a:r>
            <a:r>
              <a:rPr lang="en-US" altLang="en-US" smtClean="0">
                <a:solidFill>
                  <a:srgbClr val="0C2340"/>
                </a:solidFill>
                <a:latin typeface="Arial" panose="020b0604020202020204" pitchFamily="34" charset="0"/>
              </a:rPr>
              <a:t> </a:t>
            </a:r>
            <a:r>
              <a:rPr lang="en-US" altLang="en-US" b="1" smtClean="0">
                <a:solidFill>
                  <a:srgbClr val="0C2340"/>
                </a:solidFill>
                <a:latin typeface="Arial" panose="020b0604020202020204" pitchFamily="34" charset="0"/>
              </a:rPr>
              <a:t> </a:t>
            </a:r>
            <a:endParaRPr lang="en-US" altLang="en-US" b="1">
              <a:solidFill>
                <a:srgbClr val="0C2340"/>
              </a:solidFill>
              <a:latin typeface="Arial" panose="020b0604020202020204" pitchFamily="34" charset="0"/>
            </a:endParaRPr>
          </a:p>
        </p:txBody>
      </p:sp>
    </p:spTree>
    <p:extLst>
      <p:ext uri="{BB962C8B-B14F-4D97-AF65-F5344CB8AC3E}">
        <p14:creationId xmlns:p14="http://schemas.microsoft.com/office/powerpoint/2010/main" val="791360986"/>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lstStyle/>
          <a:p>
            <a:r>
              <a:rPr lang="en-US" smtClean="0"/>
              <a:t>Eligible Employee</a:t>
            </a:r>
            <a:endParaRPr lang="en-US"/>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3/25/2020</a:t>
            </a:fld>
            <a:endParaRPr lang="en-US"/>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t>12</a:t>
            </a:fld>
            <a:endParaRPr lang="en-US"/>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659758" y="1741714"/>
            <a:ext cx="10776030" cy="3886200"/>
          </a:xfrm>
        </p:spPr>
        <p:txBody>
          <a:bodyPr/>
          <a:lstStyle/>
          <a:p>
            <a:pPr>
              <a:buClr>
                <a:schemeClr val="accent1"/>
              </a:buClr>
            </a:pPr>
            <a:r>
              <a:rPr lang="en-US"/>
              <a:t>Employer shall provide to each employee paid sick time to the extent the employee is unable to work (or telework) due to a need for leave because:</a:t>
            </a:r>
          </a:p>
          <a:p>
            <a:pPr marL="514350" indent="-514350">
              <a:buClr>
                <a:schemeClr val="accent1"/>
              </a:buClr>
              <a:buFont typeface="+mj-lt"/>
              <a:buAutoNum type="arabicPeriod" startAt="6"/>
            </a:pPr>
            <a:r>
              <a:rPr lang="en-US" smtClean="0"/>
              <a:t>Employee </a:t>
            </a:r>
            <a:r>
              <a:rPr lang="en-US"/>
              <a:t>is experiencing substantially similar </a:t>
            </a:r>
            <a:r>
              <a:rPr lang="en-US" smtClean="0"/>
              <a:t>condition (to those described above), </a:t>
            </a:r>
            <a:r>
              <a:rPr lang="en-US"/>
              <a:t>as specified by the Secretary of Health and Human </a:t>
            </a:r>
            <a:r>
              <a:rPr lang="en-US" smtClean="0"/>
              <a:t>Services</a:t>
            </a:r>
            <a:r>
              <a:rPr lang="en-US"/>
              <a:t> </a:t>
            </a:r>
            <a:r>
              <a:rPr lang="en-US" smtClean="0"/>
              <a:t>in consultation with Treasury and Labor.</a:t>
            </a:r>
            <a:endParaRPr lang="en-US"/>
          </a:p>
          <a:p>
            <a:pPr>
              <a:buClr>
                <a:schemeClr val="accent1"/>
              </a:buClr>
            </a:pPr>
            <a:r>
              <a:rPr lang="en-US" b="1" smtClean="0"/>
              <a:t>Note:  </a:t>
            </a:r>
            <a:r>
              <a:rPr lang="en-US" smtClean="0"/>
              <a:t>The employee only has to meet the foregoing elements to be eligible.  It does not matter how long he or she has been employed.</a:t>
            </a:r>
          </a:p>
          <a:p>
            <a:pPr marL="514350" indent="-514350">
              <a:buClr>
                <a:schemeClr val="accent1"/>
              </a:buClr>
              <a:buFont typeface="+mj-lt"/>
              <a:buAutoNum type="arabicPeriod" startAt="5"/>
            </a:pPr>
            <a:endParaRPr lang="en-US"/>
          </a:p>
          <a:p>
            <a:pPr marL="342900" indent="-342900">
              <a:buFont typeface="Arial" panose="020b0604020202020204" pitchFamily="34" charset="0"/>
              <a:buChar char="•"/>
            </a:pPr>
            <a:endParaRPr lang="en-US"/>
          </a:p>
        </p:txBody>
      </p:sp>
      <p:sp>
        <p:nvSpPr>
          <p:cNvPr id="6" name="Text Box 7"/>
          <p:cNvSpPr txBox="1">
            <a:spLocks noChangeArrowheads="1"/>
          </p:cNvSpPr>
          <p:nvPr/>
        </p:nvSpPr>
        <p:spPr bwMode="auto">
          <a:xfrm>
            <a:off x="4035416" y="6308462"/>
            <a:ext cx="4147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News Gothic MT"/>
                <a:cs typeface="Arial" panose="020b0604020202020204" pitchFamily="34" charset="0"/>
              </a:defRPr>
            </a:lvl1pPr>
            <a:lvl2pPr marL="742950" indent="-285750" eaLnBrk="0" hangingPunct="0">
              <a:defRPr>
                <a:solidFill>
                  <a:schemeClr val="tx1"/>
                </a:solidFill>
                <a:latin typeface="News Gothic MT"/>
                <a:cs typeface="Arial" panose="020b0604020202020204" pitchFamily="34" charset="0"/>
              </a:defRPr>
            </a:lvl2pPr>
            <a:lvl3pPr marL="1143000" indent="-228600" eaLnBrk="0" hangingPunct="0">
              <a:defRPr>
                <a:solidFill>
                  <a:schemeClr val="tx1"/>
                </a:solidFill>
                <a:latin typeface="News Gothic MT"/>
                <a:cs typeface="Arial" panose="020b0604020202020204" pitchFamily="34" charset="0"/>
              </a:defRPr>
            </a:lvl3pPr>
            <a:lvl4pPr marL="1600200" indent="-228600" eaLnBrk="0" hangingPunct="0">
              <a:defRPr>
                <a:solidFill>
                  <a:schemeClr val="tx1"/>
                </a:solidFill>
                <a:latin typeface="News Gothic MT"/>
                <a:cs typeface="Arial" panose="020b0604020202020204" pitchFamily="34" charset="0"/>
              </a:defRPr>
            </a:lvl4pPr>
            <a:lvl5pPr marL="2057400" indent="-228600" eaLnBrk="0" hangingPunct="0">
              <a:defRPr>
                <a:solidFill>
                  <a:schemeClr val="tx1"/>
                </a:solidFill>
                <a:latin typeface="News Gothic M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9pPr>
          </a:lstStyle>
          <a:p>
            <a:pPr>
              <a:spcBef>
                <a:spcPct val="50000"/>
              </a:spcBef>
            </a:pPr>
            <a:r>
              <a:rPr lang="en-US" altLang="en-US" sz="1600" b="1">
                <a:solidFill>
                  <a:srgbClr val="0C2340"/>
                </a:solidFill>
                <a:latin typeface="Arial" panose="020b0604020202020204" pitchFamily="34" charset="0"/>
              </a:rPr>
              <a:t>© 2020 </a:t>
            </a:r>
            <a:r>
              <a:rPr lang="en-US" altLang="en-US" sz="1600" b="1" smtClean="0">
                <a:solidFill>
                  <a:srgbClr val="0C2340"/>
                </a:solidFill>
                <a:latin typeface="Arial" panose="020b0604020202020204" pitchFamily="34" charset="0"/>
              </a:rPr>
              <a:t>Rumberger, Kirk &amp; Caldwell, P.A.</a:t>
            </a:r>
            <a:r>
              <a:rPr lang="en-US" altLang="en-US" smtClean="0">
                <a:solidFill>
                  <a:srgbClr val="0C2340"/>
                </a:solidFill>
                <a:latin typeface="Arial" panose="020b0604020202020204" pitchFamily="34" charset="0"/>
              </a:rPr>
              <a:t> </a:t>
            </a:r>
            <a:r>
              <a:rPr lang="en-US" altLang="en-US" b="1" smtClean="0">
                <a:solidFill>
                  <a:srgbClr val="0C2340"/>
                </a:solidFill>
                <a:latin typeface="Arial" panose="020b0604020202020204" pitchFamily="34" charset="0"/>
              </a:rPr>
              <a:t> </a:t>
            </a:r>
            <a:endParaRPr lang="en-US" altLang="en-US" b="1">
              <a:solidFill>
                <a:srgbClr val="0C2340"/>
              </a:solidFill>
              <a:latin typeface="Arial" panose="020b0604020202020204" pitchFamily="34" charset="0"/>
            </a:endParaRPr>
          </a:p>
        </p:txBody>
      </p:sp>
    </p:spTree>
    <p:extLst>
      <p:ext uri="{BB962C8B-B14F-4D97-AF65-F5344CB8AC3E}">
        <p14:creationId xmlns:p14="http://schemas.microsoft.com/office/powerpoint/2010/main" val="1512151066"/>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lstStyle/>
          <a:p>
            <a:r>
              <a:rPr lang="en-US" smtClean="0"/>
              <a:t>Which Employers Must Comply?</a:t>
            </a:r>
            <a:endParaRPr lang="en-US"/>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3/25/2020</a:t>
            </a:fld>
            <a:endParaRPr lang="en-US"/>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t>13</a:t>
            </a:fld>
            <a:endParaRPr lang="en-US"/>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659758" y="2152890"/>
            <a:ext cx="10776030" cy="3464139"/>
          </a:xfrm>
        </p:spPr>
        <p:txBody>
          <a:bodyPr/>
          <a:lstStyle/>
          <a:p>
            <a:pPr>
              <a:buClr>
                <a:schemeClr val="accent1"/>
              </a:buClr>
            </a:pPr>
            <a:r>
              <a:rPr lang="en-US" smtClean="0"/>
              <a:t>Private – those who employ fewer than 500 employees</a:t>
            </a:r>
          </a:p>
          <a:p>
            <a:pPr>
              <a:buClr>
                <a:schemeClr val="accent1"/>
              </a:buClr>
            </a:pPr>
            <a:r>
              <a:rPr lang="en-US" smtClean="0"/>
              <a:t>Public – those who employ one or more employees</a:t>
            </a:r>
          </a:p>
          <a:p>
            <a:pPr marL="514350" indent="-514350">
              <a:buClr>
                <a:schemeClr val="accent1"/>
              </a:buClr>
              <a:buFont typeface="+mj-lt"/>
              <a:buAutoNum type="arabicPeriod" startAt="3"/>
            </a:pPr>
            <a:endParaRPr lang="en-US"/>
          </a:p>
          <a:p>
            <a:pPr marL="342900" indent="-342900">
              <a:buFont typeface="Arial" panose="020b0604020202020204" pitchFamily="34" charset="0"/>
              <a:buChar char="•"/>
            </a:pPr>
            <a:endParaRPr lang="en-US"/>
          </a:p>
        </p:txBody>
      </p:sp>
      <p:sp>
        <p:nvSpPr>
          <p:cNvPr id="6" name="Text Box 7"/>
          <p:cNvSpPr txBox="1">
            <a:spLocks noChangeArrowheads="1"/>
          </p:cNvSpPr>
          <p:nvPr/>
        </p:nvSpPr>
        <p:spPr bwMode="auto">
          <a:xfrm>
            <a:off x="4035416" y="6308462"/>
            <a:ext cx="4147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News Gothic MT"/>
                <a:cs typeface="Arial" panose="020b0604020202020204" pitchFamily="34" charset="0"/>
              </a:defRPr>
            </a:lvl1pPr>
            <a:lvl2pPr marL="742950" indent="-285750" eaLnBrk="0" hangingPunct="0">
              <a:defRPr>
                <a:solidFill>
                  <a:schemeClr val="tx1"/>
                </a:solidFill>
                <a:latin typeface="News Gothic MT"/>
                <a:cs typeface="Arial" panose="020b0604020202020204" pitchFamily="34" charset="0"/>
              </a:defRPr>
            </a:lvl2pPr>
            <a:lvl3pPr marL="1143000" indent="-228600" eaLnBrk="0" hangingPunct="0">
              <a:defRPr>
                <a:solidFill>
                  <a:schemeClr val="tx1"/>
                </a:solidFill>
                <a:latin typeface="News Gothic MT"/>
                <a:cs typeface="Arial" panose="020b0604020202020204" pitchFamily="34" charset="0"/>
              </a:defRPr>
            </a:lvl3pPr>
            <a:lvl4pPr marL="1600200" indent="-228600" eaLnBrk="0" hangingPunct="0">
              <a:defRPr>
                <a:solidFill>
                  <a:schemeClr val="tx1"/>
                </a:solidFill>
                <a:latin typeface="News Gothic MT"/>
                <a:cs typeface="Arial" panose="020b0604020202020204" pitchFamily="34" charset="0"/>
              </a:defRPr>
            </a:lvl4pPr>
            <a:lvl5pPr marL="2057400" indent="-228600" eaLnBrk="0" hangingPunct="0">
              <a:defRPr>
                <a:solidFill>
                  <a:schemeClr val="tx1"/>
                </a:solidFill>
                <a:latin typeface="News Gothic M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9pPr>
          </a:lstStyle>
          <a:p>
            <a:pPr>
              <a:spcBef>
                <a:spcPct val="50000"/>
              </a:spcBef>
            </a:pPr>
            <a:r>
              <a:rPr lang="en-US" altLang="en-US" sz="1600" b="1">
                <a:solidFill>
                  <a:srgbClr val="0C2340"/>
                </a:solidFill>
                <a:latin typeface="Arial" panose="020b0604020202020204" pitchFamily="34" charset="0"/>
              </a:rPr>
              <a:t>© 2020 </a:t>
            </a:r>
            <a:r>
              <a:rPr lang="en-US" altLang="en-US" sz="1600" b="1" smtClean="0">
                <a:solidFill>
                  <a:srgbClr val="0C2340"/>
                </a:solidFill>
                <a:latin typeface="Arial" panose="020b0604020202020204" pitchFamily="34" charset="0"/>
              </a:rPr>
              <a:t>Rumberger, Kirk &amp; Caldwell, P.A.</a:t>
            </a:r>
            <a:r>
              <a:rPr lang="en-US" altLang="en-US" smtClean="0">
                <a:solidFill>
                  <a:srgbClr val="0C2340"/>
                </a:solidFill>
                <a:latin typeface="Arial" panose="020b0604020202020204" pitchFamily="34" charset="0"/>
              </a:rPr>
              <a:t> </a:t>
            </a:r>
            <a:r>
              <a:rPr lang="en-US" altLang="en-US" b="1" smtClean="0">
                <a:solidFill>
                  <a:srgbClr val="0C2340"/>
                </a:solidFill>
                <a:latin typeface="Arial" panose="020b0604020202020204" pitchFamily="34" charset="0"/>
              </a:rPr>
              <a:t> </a:t>
            </a:r>
            <a:endParaRPr lang="en-US" altLang="en-US" b="1">
              <a:solidFill>
                <a:srgbClr val="0C2340"/>
              </a:solidFill>
              <a:latin typeface="Arial" panose="020b0604020202020204" pitchFamily="34" charset="0"/>
            </a:endParaRPr>
          </a:p>
        </p:txBody>
      </p:sp>
    </p:spTree>
    <p:extLst>
      <p:ext uri="{BB962C8B-B14F-4D97-AF65-F5344CB8AC3E}">
        <p14:creationId xmlns:p14="http://schemas.microsoft.com/office/powerpoint/2010/main" val="1133097640"/>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lstStyle/>
          <a:p>
            <a:r>
              <a:rPr lang="en-US" smtClean="0"/>
              <a:t>Duration of Paid Sick Leave?</a:t>
            </a:r>
            <a:endParaRPr lang="en-US"/>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3/25/2020</a:t>
            </a:fld>
            <a:endParaRPr lang="en-US"/>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t>14</a:t>
            </a:fld>
            <a:endParaRPr lang="en-US"/>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659758" y="2152890"/>
            <a:ext cx="10776030" cy="3464139"/>
          </a:xfrm>
        </p:spPr>
        <p:txBody>
          <a:bodyPr/>
          <a:lstStyle/>
          <a:p>
            <a:pPr marL="228600" indent="-228600">
              <a:buClr>
                <a:schemeClr val="accent1"/>
              </a:buClr>
            </a:pPr>
            <a:r>
              <a:rPr lang="en-US" smtClean="0"/>
              <a:t>Full-time employees – 80 hours</a:t>
            </a:r>
          </a:p>
          <a:p>
            <a:pPr marL="228600" indent="-228600">
              <a:buClr>
                <a:schemeClr val="accent1"/>
              </a:buClr>
            </a:pPr>
            <a:r>
              <a:rPr lang="en-US" smtClean="0"/>
              <a:t>Part time employees – number of hours worked on average over a two-week period</a:t>
            </a:r>
          </a:p>
          <a:p>
            <a:pPr marL="514350" indent="-514350">
              <a:buClr>
                <a:schemeClr val="accent1"/>
              </a:buClr>
              <a:buFont typeface="+mj-lt"/>
              <a:buAutoNum type="arabicPeriod" startAt="3"/>
            </a:pPr>
            <a:endParaRPr lang="en-US"/>
          </a:p>
          <a:p>
            <a:pPr marL="342900" indent="-342900">
              <a:buFont typeface="Arial" panose="020b0604020202020204" pitchFamily="34" charset="0"/>
              <a:buChar char="•"/>
            </a:pPr>
            <a:endParaRPr lang="en-US"/>
          </a:p>
        </p:txBody>
      </p:sp>
      <p:sp>
        <p:nvSpPr>
          <p:cNvPr id="6" name="Text Box 7"/>
          <p:cNvSpPr txBox="1">
            <a:spLocks noChangeArrowheads="1"/>
          </p:cNvSpPr>
          <p:nvPr/>
        </p:nvSpPr>
        <p:spPr bwMode="auto">
          <a:xfrm>
            <a:off x="4035416" y="6308462"/>
            <a:ext cx="4147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News Gothic MT"/>
                <a:cs typeface="Arial" panose="020b0604020202020204" pitchFamily="34" charset="0"/>
              </a:defRPr>
            </a:lvl1pPr>
            <a:lvl2pPr marL="742950" indent="-285750" eaLnBrk="0" hangingPunct="0">
              <a:defRPr>
                <a:solidFill>
                  <a:schemeClr val="tx1"/>
                </a:solidFill>
                <a:latin typeface="News Gothic MT"/>
                <a:cs typeface="Arial" panose="020b0604020202020204" pitchFamily="34" charset="0"/>
              </a:defRPr>
            </a:lvl2pPr>
            <a:lvl3pPr marL="1143000" indent="-228600" eaLnBrk="0" hangingPunct="0">
              <a:defRPr>
                <a:solidFill>
                  <a:schemeClr val="tx1"/>
                </a:solidFill>
                <a:latin typeface="News Gothic MT"/>
                <a:cs typeface="Arial" panose="020b0604020202020204" pitchFamily="34" charset="0"/>
              </a:defRPr>
            </a:lvl3pPr>
            <a:lvl4pPr marL="1600200" indent="-228600" eaLnBrk="0" hangingPunct="0">
              <a:defRPr>
                <a:solidFill>
                  <a:schemeClr val="tx1"/>
                </a:solidFill>
                <a:latin typeface="News Gothic MT"/>
                <a:cs typeface="Arial" panose="020b0604020202020204" pitchFamily="34" charset="0"/>
              </a:defRPr>
            </a:lvl4pPr>
            <a:lvl5pPr marL="2057400" indent="-228600" eaLnBrk="0" hangingPunct="0">
              <a:defRPr>
                <a:solidFill>
                  <a:schemeClr val="tx1"/>
                </a:solidFill>
                <a:latin typeface="News Gothic M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9pPr>
          </a:lstStyle>
          <a:p>
            <a:pPr>
              <a:spcBef>
                <a:spcPct val="50000"/>
              </a:spcBef>
            </a:pPr>
            <a:r>
              <a:rPr lang="en-US" altLang="en-US" sz="1600" b="1">
                <a:solidFill>
                  <a:srgbClr val="0C2340"/>
                </a:solidFill>
                <a:latin typeface="Arial" panose="020b0604020202020204" pitchFamily="34" charset="0"/>
              </a:rPr>
              <a:t>© 2020 </a:t>
            </a:r>
            <a:r>
              <a:rPr lang="en-US" altLang="en-US" sz="1600" b="1" smtClean="0">
                <a:solidFill>
                  <a:srgbClr val="0C2340"/>
                </a:solidFill>
                <a:latin typeface="Arial" panose="020b0604020202020204" pitchFamily="34" charset="0"/>
              </a:rPr>
              <a:t>Rumberger, Kirk &amp; Caldwell, P.A.</a:t>
            </a:r>
            <a:r>
              <a:rPr lang="en-US" altLang="en-US" smtClean="0">
                <a:solidFill>
                  <a:srgbClr val="0C2340"/>
                </a:solidFill>
                <a:latin typeface="Arial" panose="020b0604020202020204" pitchFamily="34" charset="0"/>
              </a:rPr>
              <a:t> </a:t>
            </a:r>
            <a:r>
              <a:rPr lang="en-US" altLang="en-US" b="1" smtClean="0">
                <a:solidFill>
                  <a:srgbClr val="0C2340"/>
                </a:solidFill>
                <a:latin typeface="Arial" panose="020b0604020202020204" pitchFamily="34" charset="0"/>
              </a:rPr>
              <a:t> </a:t>
            </a:r>
            <a:endParaRPr lang="en-US" altLang="en-US" b="1">
              <a:solidFill>
                <a:srgbClr val="0C2340"/>
              </a:solidFill>
              <a:latin typeface="Arial" panose="020b0604020202020204" pitchFamily="34" charset="0"/>
            </a:endParaRPr>
          </a:p>
        </p:txBody>
      </p:sp>
    </p:spTree>
    <p:extLst>
      <p:ext uri="{BB962C8B-B14F-4D97-AF65-F5344CB8AC3E}">
        <p14:creationId xmlns:p14="http://schemas.microsoft.com/office/powerpoint/2010/main" val="3203320809"/>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lstStyle/>
          <a:p>
            <a:r>
              <a:rPr lang="en-US" smtClean="0"/>
              <a:t>Amount of Pay?</a:t>
            </a:r>
            <a:endParaRPr lang="en-US"/>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3/25/2020</a:t>
            </a:fld>
            <a:endParaRPr lang="en-US"/>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t>15</a:t>
            </a:fld>
            <a:endParaRPr lang="en-US"/>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659758" y="1894114"/>
            <a:ext cx="10776030" cy="3722915"/>
          </a:xfrm>
        </p:spPr>
        <p:txBody>
          <a:bodyPr/>
          <a:lstStyle/>
          <a:p>
            <a:pPr marL="228600" indent="-228600">
              <a:buClr>
                <a:schemeClr val="accent1"/>
              </a:buClr>
            </a:pPr>
            <a:r>
              <a:rPr lang="en-US" smtClean="0"/>
              <a:t>For employees who qualify under 1, 2 or 3</a:t>
            </a:r>
          </a:p>
          <a:p>
            <a:pPr marL="457200" indent="-457200">
              <a:buClr>
                <a:schemeClr val="accent1"/>
              </a:buClr>
              <a:buFont typeface="Arial" panose="020b0604020202020204" pitchFamily="34" charset="0"/>
              <a:buChar char="•"/>
            </a:pPr>
            <a:r>
              <a:rPr lang="en-US" smtClean="0"/>
              <a:t>Number of hours normally scheduled or number of hours calculated based on two-week period and regular rate of pay</a:t>
            </a:r>
          </a:p>
          <a:p>
            <a:pPr marL="457200" indent="-457200">
              <a:buClr>
                <a:schemeClr val="accent1"/>
              </a:buClr>
              <a:buFont typeface="Arial" panose="020b0604020202020204" pitchFamily="34" charset="0"/>
              <a:buChar char="•"/>
            </a:pPr>
            <a:r>
              <a:rPr lang="en-US" smtClean="0"/>
              <a:t>Capped at $511 per day or $5,110 aggregate</a:t>
            </a:r>
          </a:p>
          <a:p>
            <a:pPr marL="457200" indent="-457200">
              <a:buClr>
                <a:schemeClr val="accent1"/>
              </a:buClr>
              <a:buFont typeface="Arial" panose="020b0604020202020204" pitchFamily="34" charset="0"/>
              <a:buChar char="•"/>
            </a:pPr>
            <a:endParaRPr lang="en-US"/>
          </a:p>
          <a:p>
            <a:pPr>
              <a:buClr>
                <a:schemeClr val="accent1"/>
              </a:buClr>
            </a:pPr>
            <a:r>
              <a:rPr lang="en-US" smtClean="0"/>
              <a:t>The Secretary of Labor </a:t>
            </a:r>
            <a:r>
              <a:rPr lang="en-US"/>
              <a:t>will issue guidelines to assist employers in calculating amount paid sick leave </a:t>
            </a:r>
            <a:r>
              <a:rPr lang="en-US" smtClean="0"/>
              <a:t>within </a:t>
            </a:r>
            <a:r>
              <a:rPr lang="en-US"/>
              <a:t>15 </a:t>
            </a:r>
            <a:r>
              <a:rPr lang="en-US" smtClean="0"/>
              <a:t>days.</a:t>
            </a:r>
          </a:p>
          <a:p>
            <a:pPr marL="514350" indent="-514350">
              <a:buClr>
                <a:schemeClr val="accent1"/>
              </a:buClr>
              <a:buFont typeface="+mj-lt"/>
              <a:buAutoNum type="arabicPeriod" startAt="3"/>
            </a:pPr>
            <a:endParaRPr lang="en-US"/>
          </a:p>
          <a:p>
            <a:pPr marL="342900" indent="-342900">
              <a:buFont typeface="Arial" panose="020b0604020202020204" pitchFamily="34" charset="0"/>
              <a:buChar char="•"/>
            </a:pPr>
            <a:endParaRPr lang="en-US"/>
          </a:p>
        </p:txBody>
      </p:sp>
      <p:sp>
        <p:nvSpPr>
          <p:cNvPr id="6" name="Text Box 7"/>
          <p:cNvSpPr txBox="1">
            <a:spLocks noChangeArrowheads="1"/>
          </p:cNvSpPr>
          <p:nvPr/>
        </p:nvSpPr>
        <p:spPr bwMode="auto">
          <a:xfrm>
            <a:off x="4035416" y="6308462"/>
            <a:ext cx="4147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News Gothic MT"/>
                <a:cs typeface="Arial" panose="020b0604020202020204" pitchFamily="34" charset="0"/>
              </a:defRPr>
            </a:lvl1pPr>
            <a:lvl2pPr marL="742950" indent="-285750" eaLnBrk="0" hangingPunct="0">
              <a:defRPr>
                <a:solidFill>
                  <a:schemeClr val="tx1"/>
                </a:solidFill>
                <a:latin typeface="News Gothic MT"/>
                <a:cs typeface="Arial" panose="020b0604020202020204" pitchFamily="34" charset="0"/>
              </a:defRPr>
            </a:lvl2pPr>
            <a:lvl3pPr marL="1143000" indent="-228600" eaLnBrk="0" hangingPunct="0">
              <a:defRPr>
                <a:solidFill>
                  <a:schemeClr val="tx1"/>
                </a:solidFill>
                <a:latin typeface="News Gothic MT"/>
                <a:cs typeface="Arial" panose="020b0604020202020204" pitchFamily="34" charset="0"/>
              </a:defRPr>
            </a:lvl3pPr>
            <a:lvl4pPr marL="1600200" indent="-228600" eaLnBrk="0" hangingPunct="0">
              <a:defRPr>
                <a:solidFill>
                  <a:schemeClr val="tx1"/>
                </a:solidFill>
                <a:latin typeface="News Gothic MT"/>
                <a:cs typeface="Arial" panose="020b0604020202020204" pitchFamily="34" charset="0"/>
              </a:defRPr>
            </a:lvl4pPr>
            <a:lvl5pPr marL="2057400" indent="-228600" eaLnBrk="0" hangingPunct="0">
              <a:defRPr>
                <a:solidFill>
                  <a:schemeClr val="tx1"/>
                </a:solidFill>
                <a:latin typeface="News Gothic M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9pPr>
          </a:lstStyle>
          <a:p>
            <a:pPr>
              <a:spcBef>
                <a:spcPct val="50000"/>
              </a:spcBef>
            </a:pPr>
            <a:r>
              <a:rPr lang="en-US" altLang="en-US" sz="1600" b="1">
                <a:solidFill>
                  <a:srgbClr val="0C2340"/>
                </a:solidFill>
                <a:latin typeface="Arial" panose="020b0604020202020204" pitchFamily="34" charset="0"/>
              </a:rPr>
              <a:t>© 2020 </a:t>
            </a:r>
            <a:r>
              <a:rPr lang="en-US" altLang="en-US" sz="1600" b="1" smtClean="0">
                <a:solidFill>
                  <a:srgbClr val="0C2340"/>
                </a:solidFill>
                <a:latin typeface="Arial" panose="020b0604020202020204" pitchFamily="34" charset="0"/>
              </a:rPr>
              <a:t>Rumberger, Kirk &amp; Caldwell, P.A.</a:t>
            </a:r>
            <a:r>
              <a:rPr lang="en-US" altLang="en-US" smtClean="0">
                <a:solidFill>
                  <a:srgbClr val="0C2340"/>
                </a:solidFill>
                <a:latin typeface="Arial" panose="020b0604020202020204" pitchFamily="34" charset="0"/>
              </a:rPr>
              <a:t> </a:t>
            </a:r>
            <a:r>
              <a:rPr lang="en-US" altLang="en-US" b="1" smtClean="0">
                <a:solidFill>
                  <a:srgbClr val="0C2340"/>
                </a:solidFill>
                <a:latin typeface="Arial" panose="020b0604020202020204" pitchFamily="34" charset="0"/>
              </a:rPr>
              <a:t> </a:t>
            </a:r>
            <a:endParaRPr lang="en-US" altLang="en-US" b="1">
              <a:solidFill>
                <a:srgbClr val="0C2340"/>
              </a:solidFill>
              <a:latin typeface="Arial" panose="020b0604020202020204" pitchFamily="34" charset="0"/>
            </a:endParaRPr>
          </a:p>
        </p:txBody>
      </p:sp>
    </p:spTree>
    <p:extLst>
      <p:ext uri="{BB962C8B-B14F-4D97-AF65-F5344CB8AC3E}">
        <p14:creationId xmlns:p14="http://schemas.microsoft.com/office/powerpoint/2010/main" val="367712740"/>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lstStyle/>
          <a:p>
            <a:r>
              <a:rPr lang="en-US" smtClean="0"/>
              <a:t>Amount of Pay?</a:t>
            </a:r>
            <a:endParaRPr lang="en-US"/>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3/25/2020</a:t>
            </a:fld>
            <a:endParaRPr lang="en-US"/>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t>16</a:t>
            </a:fld>
            <a:endParaRPr lang="en-US"/>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659758" y="2152890"/>
            <a:ext cx="10776030" cy="3464139"/>
          </a:xfrm>
        </p:spPr>
        <p:txBody>
          <a:bodyPr/>
          <a:lstStyle/>
          <a:p>
            <a:pPr marL="228600" indent="-228600">
              <a:buClr>
                <a:schemeClr val="accent1"/>
              </a:buClr>
            </a:pPr>
            <a:r>
              <a:rPr lang="en-US" smtClean="0"/>
              <a:t>For employees who qualify under 4, </a:t>
            </a:r>
            <a:r>
              <a:rPr lang="en-US"/>
              <a:t>5</a:t>
            </a:r>
            <a:r>
              <a:rPr lang="en-US" smtClean="0"/>
              <a:t> or 6</a:t>
            </a:r>
          </a:p>
          <a:p>
            <a:pPr marL="457200" indent="-457200">
              <a:buClr>
                <a:schemeClr val="accent1"/>
              </a:buClr>
              <a:buFont typeface="Arial" panose="020b0604020202020204" pitchFamily="34" charset="0"/>
              <a:buChar char="•"/>
            </a:pPr>
            <a:r>
              <a:rPr lang="en-US" smtClean="0"/>
              <a:t>2/3 amount of regular rate of pay</a:t>
            </a:r>
          </a:p>
          <a:p>
            <a:pPr marL="457200" indent="-457200">
              <a:buClr>
                <a:schemeClr val="accent1"/>
              </a:buClr>
              <a:buFont typeface="Arial" panose="020b0604020202020204" pitchFamily="34" charset="0"/>
              <a:buChar char="•"/>
            </a:pPr>
            <a:r>
              <a:rPr lang="en-US" smtClean="0"/>
              <a:t>Capped at $200 per day or $2,000 aggregate</a:t>
            </a:r>
          </a:p>
          <a:p>
            <a:pPr marL="514350" indent="-514350">
              <a:buClr>
                <a:schemeClr val="accent1"/>
              </a:buClr>
              <a:buFont typeface="+mj-lt"/>
              <a:buAutoNum type="arabicPeriod" startAt="3"/>
            </a:pPr>
            <a:endParaRPr lang="en-US"/>
          </a:p>
          <a:p>
            <a:r>
              <a:rPr lang="en-US"/>
              <a:t>The Secretary of Labor will issue guidelines to assist employers in calculating amount paid sick leave within 15 days</a:t>
            </a:r>
            <a:r>
              <a:rPr lang="en-US" smtClean="0"/>
              <a:t>.</a:t>
            </a:r>
            <a:endParaRPr lang="en-US"/>
          </a:p>
        </p:txBody>
      </p:sp>
      <p:sp>
        <p:nvSpPr>
          <p:cNvPr id="6" name="Text Box 7"/>
          <p:cNvSpPr txBox="1">
            <a:spLocks noChangeArrowheads="1"/>
          </p:cNvSpPr>
          <p:nvPr/>
        </p:nvSpPr>
        <p:spPr bwMode="auto">
          <a:xfrm>
            <a:off x="4035416" y="6308462"/>
            <a:ext cx="4147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News Gothic MT"/>
                <a:cs typeface="Arial" panose="020b0604020202020204" pitchFamily="34" charset="0"/>
              </a:defRPr>
            </a:lvl1pPr>
            <a:lvl2pPr marL="742950" indent="-285750" eaLnBrk="0" hangingPunct="0">
              <a:defRPr>
                <a:solidFill>
                  <a:schemeClr val="tx1"/>
                </a:solidFill>
                <a:latin typeface="News Gothic MT"/>
                <a:cs typeface="Arial" panose="020b0604020202020204" pitchFamily="34" charset="0"/>
              </a:defRPr>
            </a:lvl2pPr>
            <a:lvl3pPr marL="1143000" indent="-228600" eaLnBrk="0" hangingPunct="0">
              <a:defRPr>
                <a:solidFill>
                  <a:schemeClr val="tx1"/>
                </a:solidFill>
                <a:latin typeface="News Gothic MT"/>
                <a:cs typeface="Arial" panose="020b0604020202020204" pitchFamily="34" charset="0"/>
              </a:defRPr>
            </a:lvl3pPr>
            <a:lvl4pPr marL="1600200" indent="-228600" eaLnBrk="0" hangingPunct="0">
              <a:defRPr>
                <a:solidFill>
                  <a:schemeClr val="tx1"/>
                </a:solidFill>
                <a:latin typeface="News Gothic MT"/>
                <a:cs typeface="Arial" panose="020b0604020202020204" pitchFamily="34" charset="0"/>
              </a:defRPr>
            </a:lvl4pPr>
            <a:lvl5pPr marL="2057400" indent="-228600" eaLnBrk="0" hangingPunct="0">
              <a:defRPr>
                <a:solidFill>
                  <a:schemeClr val="tx1"/>
                </a:solidFill>
                <a:latin typeface="News Gothic M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9pPr>
          </a:lstStyle>
          <a:p>
            <a:pPr>
              <a:spcBef>
                <a:spcPct val="50000"/>
              </a:spcBef>
            </a:pPr>
            <a:r>
              <a:rPr lang="en-US" altLang="en-US" sz="1600" b="1">
                <a:solidFill>
                  <a:srgbClr val="0C2340"/>
                </a:solidFill>
                <a:latin typeface="Arial" panose="020b0604020202020204" pitchFamily="34" charset="0"/>
              </a:rPr>
              <a:t>© 2020 </a:t>
            </a:r>
            <a:r>
              <a:rPr lang="en-US" altLang="en-US" sz="1600" b="1" smtClean="0">
                <a:solidFill>
                  <a:srgbClr val="0C2340"/>
                </a:solidFill>
                <a:latin typeface="Arial" panose="020b0604020202020204" pitchFamily="34" charset="0"/>
              </a:rPr>
              <a:t>Rumberger, Kirk &amp; Caldwell, P.A.</a:t>
            </a:r>
            <a:r>
              <a:rPr lang="en-US" altLang="en-US" smtClean="0">
                <a:solidFill>
                  <a:srgbClr val="0C2340"/>
                </a:solidFill>
                <a:latin typeface="Arial" panose="020b0604020202020204" pitchFamily="34" charset="0"/>
              </a:rPr>
              <a:t> </a:t>
            </a:r>
            <a:r>
              <a:rPr lang="en-US" altLang="en-US" b="1" smtClean="0">
                <a:solidFill>
                  <a:srgbClr val="0C2340"/>
                </a:solidFill>
                <a:latin typeface="Arial" panose="020b0604020202020204" pitchFamily="34" charset="0"/>
              </a:rPr>
              <a:t> </a:t>
            </a:r>
            <a:endParaRPr lang="en-US" altLang="en-US" b="1">
              <a:solidFill>
                <a:srgbClr val="0C2340"/>
              </a:solidFill>
              <a:latin typeface="Arial" panose="020b0604020202020204" pitchFamily="34" charset="0"/>
            </a:endParaRPr>
          </a:p>
        </p:txBody>
      </p:sp>
    </p:spTree>
    <p:extLst>
      <p:ext uri="{BB962C8B-B14F-4D97-AF65-F5344CB8AC3E}">
        <p14:creationId xmlns:p14="http://schemas.microsoft.com/office/powerpoint/2010/main" val="1674654497"/>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lstStyle/>
          <a:p>
            <a:r>
              <a:rPr lang="en-US" smtClean="0"/>
              <a:t>Varied Hours?</a:t>
            </a:r>
            <a:endParaRPr lang="en-US"/>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3/25/2020</a:t>
            </a:fld>
            <a:endParaRPr lang="en-US"/>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t>17</a:t>
            </a:fld>
            <a:endParaRPr lang="en-US"/>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659758" y="1539434"/>
            <a:ext cx="10776030" cy="4077596"/>
          </a:xfrm>
        </p:spPr>
        <p:txBody>
          <a:bodyPr/>
          <a:lstStyle/>
          <a:p>
            <a:pPr marL="228600" indent="-228600">
              <a:buClr>
                <a:schemeClr val="accent1"/>
              </a:buClr>
            </a:pPr>
            <a:r>
              <a:rPr lang="en-US"/>
              <a:t>If hours vary from week to </a:t>
            </a:r>
            <a:r>
              <a:rPr lang="en-US" smtClean="0"/>
              <a:t>week: </a:t>
            </a:r>
            <a:r>
              <a:rPr lang="en-US"/>
              <a:t>use </a:t>
            </a:r>
            <a:r>
              <a:rPr lang="en-US" smtClean="0"/>
              <a:t>average</a:t>
            </a:r>
            <a:r>
              <a:rPr lang="en-US"/>
              <a:t> </a:t>
            </a:r>
            <a:r>
              <a:rPr lang="en-US" smtClean="0"/>
              <a:t>number </a:t>
            </a:r>
            <a:r>
              <a:rPr lang="en-US"/>
              <a:t>of hours </a:t>
            </a:r>
            <a:r>
              <a:rPr lang="en-US" smtClean="0"/>
              <a:t>employee </a:t>
            </a:r>
            <a:r>
              <a:rPr lang="en-US"/>
              <a:t>scheduled per day over 6-month period ending on date which employee takes paid sick time, include hours for which employee took leave of any type. </a:t>
            </a:r>
            <a:endParaRPr lang="en-US" smtClean="0"/>
          </a:p>
          <a:p>
            <a:pPr marL="228600" indent="-228600">
              <a:buClr>
                <a:schemeClr val="accent1"/>
              </a:buClr>
            </a:pPr>
            <a:r>
              <a:rPr lang="en-US" smtClean="0"/>
              <a:t>If </a:t>
            </a:r>
            <a:r>
              <a:rPr lang="en-US"/>
              <a:t>employee did not work over such period, the reasonable expectation of the employee at the time of hiring of the average number of hours per day that employee would  normally be scheduled to </a:t>
            </a:r>
            <a:r>
              <a:rPr lang="en-US" smtClean="0"/>
              <a:t>work.</a:t>
            </a:r>
          </a:p>
        </p:txBody>
      </p:sp>
      <p:sp>
        <p:nvSpPr>
          <p:cNvPr id="6" name="Text Box 7"/>
          <p:cNvSpPr txBox="1">
            <a:spLocks noChangeArrowheads="1"/>
          </p:cNvSpPr>
          <p:nvPr/>
        </p:nvSpPr>
        <p:spPr bwMode="auto">
          <a:xfrm>
            <a:off x="4035416" y="6308462"/>
            <a:ext cx="4147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News Gothic MT"/>
                <a:cs typeface="Arial" panose="020b0604020202020204" pitchFamily="34" charset="0"/>
              </a:defRPr>
            </a:lvl1pPr>
            <a:lvl2pPr marL="742950" indent="-285750" eaLnBrk="0" hangingPunct="0">
              <a:defRPr>
                <a:solidFill>
                  <a:schemeClr val="tx1"/>
                </a:solidFill>
                <a:latin typeface="News Gothic MT"/>
                <a:cs typeface="Arial" panose="020b0604020202020204" pitchFamily="34" charset="0"/>
              </a:defRPr>
            </a:lvl2pPr>
            <a:lvl3pPr marL="1143000" indent="-228600" eaLnBrk="0" hangingPunct="0">
              <a:defRPr>
                <a:solidFill>
                  <a:schemeClr val="tx1"/>
                </a:solidFill>
                <a:latin typeface="News Gothic MT"/>
                <a:cs typeface="Arial" panose="020b0604020202020204" pitchFamily="34" charset="0"/>
              </a:defRPr>
            </a:lvl3pPr>
            <a:lvl4pPr marL="1600200" indent="-228600" eaLnBrk="0" hangingPunct="0">
              <a:defRPr>
                <a:solidFill>
                  <a:schemeClr val="tx1"/>
                </a:solidFill>
                <a:latin typeface="News Gothic MT"/>
                <a:cs typeface="Arial" panose="020b0604020202020204" pitchFamily="34" charset="0"/>
              </a:defRPr>
            </a:lvl4pPr>
            <a:lvl5pPr marL="2057400" indent="-228600" eaLnBrk="0" hangingPunct="0">
              <a:defRPr>
                <a:solidFill>
                  <a:schemeClr val="tx1"/>
                </a:solidFill>
                <a:latin typeface="News Gothic M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9pPr>
          </a:lstStyle>
          <a:p>
            <a:pPr>
              <a:spcBef>
                <a:spcPct val="50000"/>
              </a:spcBef>
            </a:pPr>
            <a:r>
              <a:rPr lang="en-US" altLang="en-US" sz="1600" b="1">
                <a:solidFill>
                  <a:srgbClr val="0C2340"/>
                </a:solidFill>
                <a:latin typeface="Arial" panose="020b0604020202020204" pitchFamily="34" charset="0"/>
              </a:rPr>
              <a:t>© 2020 </a:t>
            </a:r>
            <a:r>
              <a:rPr lang="en-US" altLang="en-US" sz="1600" b="1" smtClean="0">
                <a:solidFill>
                  <a:srgbClr val="0C2340"/>
                </a:solidFill>
                <a:latin typeface="Arial" panose="020b0604020202020204" pitchFamily="34" charset="0"/>
              </a:rPr>
              <a:t>Rumberger, Kirk &amp; Caldwell, P.A.</a:t>
            </a:r>
            <a:r>
              <a:rPr lang="en-US" altLang="en-US" smtClean="0">
                <a:solidFill>
                  <a:srgbClr val="0C2340"/>
                </a:solidFill>
                <a:latin typeface="Arial" panose="020b0604020202020204" pitchFamily="34" charset="0"/>
              </a:rPr>
              <a:t> </a:t>
            </a:r>
            <a:r>
              <a:rPr lang="en-US" altLang="en-US" b="1" smtClean="0">
                <a:solidFill>
                  <a:srgbClr val="0C2340"/>
                </a:solidFill>
                <a:latin typeface="Arial" panose="020b0604020202020204" pitchFamily="34" charset="0"/>
              </a:rPr>
              <a:t> </a:t>
            </a:r>
            <a:endParaRPr lang="en-US" altLang="en-US" b="1">
              <a:solidFill>
                <a:srgbClr val="0C2340"/>
              </a:solidFill>
              <a:latin typeface="Arial" panose="020b0604020202020204" pitchFamily="34" charset="0"/>
            </a:endParaRPr>
          </a:p>
        </p:txBody>
      </p:sp>
    </p:spTree>
    <p:extLst>
      <p:ext uri="{BB962C8B-B14F-4D97-AF65-F5344CB8AC3E}">
        <p14:creationId xmlns:p14="http://schemas.microsoft.com/office/powerpoint/2010/main" val="1292107944"/>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lstStyle/>
          <a:p>
            <a:r>
              <a:rPr lang="en-US" smtClean="0"/>
              <a:t>Other Requirements </a:t>
            </a:r>
            <a:endParaRPr lang="en-US"/>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3/25/2020</a:t>
            </a:fld>
            <a:endParaRPr lang="en-US"/>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t>18</a:t>
            </a:fld>
            <a:endParaRPr lang="en-US"/>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659758" y="1807028"/>
            <a:ext cx="10781816" cy="4060372"/>
          </a:xfrm>
        </p:spPr>
        <p:txBody>
          <a:bodyPr/>
          <a:lstStyle/>
          <a:p>
            <a:pPr marL="457200" indent="-457200" algn="just">
              <a:buClr>
                <a:schemeClr val="accent1"/>
              </a:buClr>
              <a:buFont typeface="Arial" panose="020b0604020202020204" pitchFamily="34" charset="0"/>
              <a:buChar char="•"/>
            </a:pPr>
            <a:r>
              <a:rPr lang="en-US"/>
              <a:t>Available </a:t>
            </a:r>
            <a:r>
              <a:rPr lang="en-US" smtClean="0"/>
              <a:t>immediately regardless </a:t>
            </a:r>
            <a:r>
              <a:rPr lang="en-US"/>
              <a:t>how long employee been </a:t>
            </a:r>
            <a:r>
              <a:rPr lang="en-US" smtClean="0"/>
              <a:t>employed</a:t>
            </a:r>
          </a:p>
          <a:p>
            <a:pPr marL="457200" indent="-457200" algn="just">
              <a:buClr>
                <a:schemeClr val="accent1"/>
              </a:buClr>
              <a:buFont typeface="Arial" panose="020b0604020202020204" pitchFamily="34" charset="0"/>
              <a:buChar char="•"/>
            </a:pPr>
            <a:r>
              <a:rPr lang="en-US" smtClean="0"/>
              <a:t>Cannot </a:t>
            </a:r>
            <a:r>
              <a:rPr lang="en-US"/>
              <a:t>require employee to use other paid leave </a:t>
            </a:r>
            <a:r>
              <a:rPr lang="en-US" smtClean="0"/>
              <a:t>before </a:t>
            </a:r>
            <a:r>
              <a:rPr lang="en-US"/>
              <a:t>use paid sick </a:t>
            </a:r>
            <a:r>
              <a:rPr lang="en-US" smtClean="0"/>
              <a:t>leave</a:t>
            </a:r>
          </a:p>
          <a:p>
            <a:pPr marL="457200" indent="-457200" algn="just">
              <a:buClr>
                <a:schemeClr val="accent1"/>
              </a:buClr>
              <a:buFont typeface="Arial" panose="020b0604020202020204" pitchFamily="34" charset="0"/>
              <a:buChar char="•"/>
            </a:pPr>
            <a:r>
              <a:rPr lang="en-US" smtClean="0"/>
              <a:t>Terminates </a:t>
            </a:r>
            <a:r>
              <a:rPr lang="en-US"/>
              <a:t>after need </a:t>
            </a:r>
            <a:r>
              <a:rPr lang="en-US" smtClean="0"/>
              <a:t>terminates</a:t>
            </a:r>
          </a:p>
          <a:p>
            <a:pPr marL="457200" indent="-457200" algn="just">
              <a:buClr>
                <a:schemeClr val="accent1"/>
              </a:buClr>
              <a:buFont typeface="Arial" panose="020b0604020202020204" pitchFamily="34" charset="0"/>
              <a:buChar char="•"/>
            </a:pPr>
            <a:r>
              <a:rPr lang="en-US"/>
              <a:t>C</a:t>
            </a:r>
            <a:r>
              <a:rPr lang="en-US" smtClean="0"/>
              <a:t>annot carry over </a:t>
            </a:r>
            <a:r>
              <a:rPr lang="en-US"/>
              <a:t>into next </a:t>
            </a:r>
            <a:r>
              <a:rPr lang="en-US" smtClean="0"/>
              <a:t>year</a:t>
            </a:r>
          </a:p>
          <a:p>
            <a:pPr marL="457200" indent="-457200" algn="just">
              <a:buClr>
                <a:schemeClr val="accent1"/>
              </a:buClr>
              <a:buFont typeface="Arial" panose="020b0604020202020204" pitchFamily="34" charset="0"/>
              <a:buChar char="•"/>
            </a:pPr>
            <a:r>
              <a:rPr lang="en-US" smtClean="0"/>
              <a:t>Cannot discharge/discipline </a:t>
            </a:r>
            <a:r>
              <a:rPr lang="en-US"/>
              <a:t>employee </a:t>
            </a:r>
            <a:r>
              <a:rPr lang="en-US" smtClean="0"/>
              <a:t>for </a:t>
            </a:r>
            <a:r>
              <a:rPr lang="en-US"/>
              <a:t>use </a:t>
            </a:r>
            <a:r>
              <a:rPr lang="en-US" smtClean="0"/>
              <a:t>of paid </a:t>
            </a:r>
            <a:r>
              <a:rPr lang="en-US"/>
              <a:t>sick leave </a:t>
            </a:r>
            <a:endParaRPr lang="en-US" smtClean="0"/>
          </a:p>
          <a:p>
            <a:pPr marL="457200" indent="-457200" algn="just">
              <a:buClr>
                <a:schemeClr val="accent1"/>
              </a:buClr>
              <a:buFont typeface="Arial" panose="020b0604020202020204" pitchFamily="34" charset="0"/>
              <a:buChar char="•"/>
            </a:pPr>
            <a:r>
              <a:rPr lang="en-US" smtClean="0"/>
              <a:t>Information must be posted in conspicuous place on premises</a:t>
            </a:r>
          </a:p>
        </p:txBody>
      </p:sp>
      <p:sp>
        <p:nvSpPr>
          <p:cNvPr id="6" name="Text Box 7"/>
          <p:cNvSpPr txBox="1">
            <a:spLocks noChangeArrowheads="1"/>
          </p:cNvSpPr>
          <p:nvPr/>
        </p:nvSpPr>
        <p:spPr bwMode="auto">
          <a:xfrm>
            <a:off x="4035416" y="6308462"/>
            <a:ext cx="4147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News Gothic MT"/>
                <a:cs typeface="Arial" panose="020b0604020202020204" pitchFamily="34" charset="0"/>
              </a:defRPr>
            </a:lvl1pPr>
            <a:lvl2pPr marL="742950" indent="-285750" eaLnBrk="0" hangingPunct="0">
              <a:defRPr>
                <a:solidFill>
                  <a:schemeClr val="tx1"/>
                </a:solidFill>
                <a:latin typeface="News Gothic MT"/>
                <a:cs typeface="Arial" panose="020b0604020202020204" pitchFamily="34" charset="0"/>
              </a:defRPr>
            </a:lvl2pPr>
            <a:lvl3pPr marL="1143000" indent="-228600" eaLnBrk="0" hangingPunct="0">
              <a:defRPr>
                <a:solidFill>
                  <a:schemeClr val="tx1"/>
                </a:solidFill>
                <a:latin typeface="News Gothic MT"/>
                <a:cs typeface="Arial" panose="020b0604020202020204" pitchFamily="34" charset="0"/>
              </a:defRPr>
            </a:lvl3pPr>
            <a:lvl4pPr marL="1600200" indent="-228600" eaLnBrk="0" hangingPunct="0">
              <a:defRPr>
                <a:solidFill>
                  <a:schemeClr val="tx1"/>
                </a:solidFill>
                <a:latin typeface="News Gothic MT"/>
                <a:cs typeface="Arial" panose="020b0604020202020204" pitchFamily="34" charset="0"/>
              </a:defRPr>
            </a:lvl4pPr>
            <a:lvl5pPr marL="2057400" indent="-228600" eaLnBrk="0" hangingPunct="0">
              <a:defRPr>
                <a:solidFill>
                  <a:schemeClr val="tx1"/>
                </a:solidFill>
                <a:latin typeface="News Gothic M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9pPr>
          </a:lstStyle>
          <a:p>
            <a:pPr>
              <a:spcBef>
                <a:spcPct val="50000"/>
              </a:spcBef>
            </a:pPr>
            <a:r>
              <a:rPr lang="en-US" altLang="en-US" sz="1600" b="1">
                <a:solidFill>
                  <a:srgbClr val="0C2340"/>
                </a:solidFill>
                <a:latin typeface="Arial" panose="020b0604020202020204" pitchFamily="34" charset="0"/>
              </a:rPr>
              <a:t>© 2020 </a:t>
            </a:r>
            <a:r>
              <a:rPr lang="en-US" altLang="en-US" sz="1600" b="1" smtClean="0">
                <a:solidFill>
                  <a:srgbClr val="0C2340"/>
                </a:solidFill>
                <a:latin typeface="Arial" panose="020b0604020202020204" pitchFamily="34" charset="0"/>
              </a:rPr>
              <a:t>Rumberger, Kirk &amp; Caldwell, P.A.</a:t>
            </a:r>
            <a:r>
              <a:rPr lang="en-US" altLang="en-US" smtClean="0">
                <a:solidFill>
                  <a:srgbClr val="0C2340"/>
                </a:solidFill>
                <a:latin typeface="Arial" panose="020b0604020202020204" pitchFamily="34" charset="0"/>
              </a:rPr>
              <a:t> </a:t>
            </a:r>
            <a:r>
              <a:rPr lang="en-US" altLang="en-US" b="1" smtClean="0">
                <a:solidFill>
                  <a:srgbClr val="0C2340"/>
                </a:solidFill>
                <a:latin typeface="Arial" panose="020b0604020202020204" pitchFamily="34" charset="0"/>
              </a:rPr>
              <a:t> </a:t>
            </a:r>
            <a:endParaRPr lang="en-US" altLang="en-US" b="1">
              <a:solidFill>
                <a:srgbClr val="0C2340"/>
              </a:solidFill>
              <a:latin typeface="Arial" panose="020b0604020202020204" pitchFamily="34" charset="0"/>
            </a:endParaRPr>
          </a:p>
        </p:txBody>
      </p:sp>
    </p:spTree>
    <p:extLst>
      <p:ext uri="{BB962C8B-B14F-4D97-AF65-F5344CB8AC3E}">
        <p14:creationId xmlns:p14="http://schemas.microsoft.com/office/powerpoint/2010/main" val="3886642155"/>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23DB2A6A-406C-444C-8913-D544CD53A813}"/>
              </a:ext>
            </a:extLst>
          </p:cNvPr>
          <p:cNvSpPr>
            <a:spLocks noGrp="1"/>
          </p:cNvSpPr>
          <p:nvPr>
            <p:ph type="dt" sz="half" idx="2"/>
          </p:nvPr>
        </p:nvSpPr>
        <p:spPr/>
        <p:txBody>
          <a:bodyPr/>
          <a:lstStyle/>
          <a:p>
            <a:r>
              <a:rPr lang="en-US" smtClean="0"/>
              <a:t>03/24/2020</a:t>
            </a:r>
            <a:endParaRPr lang="en-US"/>
          </a:p>
        </p:txBody>
      </p:sp>
      <p:sp>
        <p:nvSpPr>
          <p:cNvPr id="3" name="Slide Number Placeholder 2">
            <a:extLst>
              <a:ext uri="{FF2B5EF4-FFF2-40B4-BE49-F238E27FC236}">
                <a16:creationId xmlns:a16="http://schemas.microsoft.com/office/drawing/2014/main" id="{20CA6664-4550-9747-AC7A-C25739E65735}"/>
              </a:ext>
            </a:extLst>
          </p:cNvPr>
          <p:cNvSpPr>
            <a:spLocks noGrp="1"/>
          </p:cNvSpPr>
          <p:nvPr>
            <p:ph type="sldNum" sz="quarter" idx="4"/>
          </p:nvPr>
        </p:nvSpPr>
        <p:spPr/>
        <p:txBody>
          <a:bodyPr/>
          <a:lstStyle/>
          <a:p>
            <a:fld id="{01126A8C-B8CF-CD43-8D44-69201076F39D}" type="slidenum">
              <a:rPr lang="en-US" smtClean="0"/>
              <a:t>19</a:t>
            </a:fld>
            <a:endParaRPr lang="en-US"/>
          </a:p>
        </p:txBody>
      </p:sp>
      <p:sp>
        <p:nvSpPr>
          <p:cNvPr id="4" name="Content Placeholder 3">
            <a:extLst>
              <a:ext uri="{FF2B5EF4-FFF2-40B4-BE49-F238E27FC236}">
                <a16:creationId xmlns:a16="http://schemas.microsoft.com/office/drawing/2014/main" id="{E948FA71-26CD-C044-8B70-18E7146FD860}"/>
              </a:ext>
            </a:extLst>
          </p:cNvPr>
          <p:cNvSpPr>
            <a:spLocks noGrp="1"/>
          </p:cNvSpPr>
          <p:nvPr>
            <p:ph sz="quarter" idx="10"/>
          </p:nvPr>
        </p:nvSpPr>
        <p:spPr/>
        <p:txBody>
          <a:bodyPr/>
          <a:lstStyle/>
          <a:p>
            <a:pPr algn="just"/>
            <a:r>
              <a:rPr lang="en-US" smtClean="0"/>
              <a:t>The information provided during this presentation is not intended for legal advice.  The presentation, and any handouts which may accompany it, provide general information on this topic and answers to common questions about this issue.  Please consult an attorney to assure that this information, and your interpretation of it, are appropriate to your particular situation. </a:t>
            </a:r>
            <a:endParaRPr lang="en-US"/>
          </a:p>
        </p:txBody>
      </p:sp>
      <p:sp>
        <p:nvSpPr>
          <p:cNvPr id="7" name="Text Box 7"/>
          <p:cNvSpPr txBox="1">
            <a:spLocks noChangeArrowheads="1"/>
          </p:cNvSpPr>
          <p:nvPr/>
        </p:nvSpPr>
        <p:spPr bwMode="auto">
          <a:xfrm>
            <a:off x="4035416" y="6308462"/>
            <a:ext cx="4147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News Gothic MT"/>
                <a:cs typeface="Arial" panose="020b0604020202020204" pitchFamily="34" charset="0"/>
              </a:defRPr>
            </a:lvl1pPr>
            <a:lvl2pPr marL="742950" indent="-285750" eaLnBrk="0" hangingPunct="0">
              <a:defRPr>
                <a:solidFill>
                  <a:schemeClr val="tx1"/>
                </a:solidFill>
                <a:latin typeface="News Gothic MT"/>
                <a:cs typeface="Arial" panose="020b0604020202020204" pitchFamily="34" charset="0"/>
              </a:defRPr>
            </a:lvl2pPr>
            <a:lvl3pPr marL="1143000" indent="-228600" eaLnBrk="0" hangingPunct="0">
              <a:defRPr>
                <a:solidFill>
                  <a:schemeClr val="tx1"/>
                </a:solidFill>
                <a:latin typeface="News Gothic MT"/>
                <a:cs typeface="Arial" panose="020b0604020202020204" pitchFamily="34" charset="0"/>
              </a:defRPr>
            </a:lvl3pPr>
            <a:lvl4pPr marL="1600200" indent="-228600" eaLnBrk="0" hangingPunct="0">
              <a:defRPr>
                <a:solidFill>
                  <a:schemeClr val="tx1"/>
                </a:solidFill>
                <a:latin typeface="News Gothic MT"/>
                <a:cs typeface="Arial" panose="020b0604020202020204" pitchFamily="34" charset="0"/>
              </a:defRPr>
            </a:lvl4pPr>
            <a:lvl5pPr marL="2057400" indent="-228600" eaLnBrk="0" hangingPunct="0">
              <a:defRPr>
                <a:solidFill>
                  <a:schemeClr val="tx1"/>
                </a:solidFill>
                <a:latin typeface="News Gothic M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9pPr>
          </a:lstStyle>
          <a:p>
            <a:pPr>
              <a:spcBef>
                <a:spcPct val="50000"/>
              </a:spcBef>
            </a:pPr>
            <a:r>
              <a:rPr lang="en-US" altLang="en-US" sz="1600" b="1">
                <a:solidFill>
                  <a:srgbClr val="0C2340"/>
                </a:solidFill>
                <a:latin typeface="Arial" panose="020b0604020202020204" pitchFamily="34" charset="0"/>
              </a:rPr>
              <a:t>© 2020 </a:t>
            </a:r>
            <a:r>
              <a:rPr lang="en-US" altLang="en-US" sz="1600" b="1" smtClean="0">
                <a:solidFill>
                  <a:srgbClr val="0C2340"/>
                </a:solidFill>
                <a:latin typeface="Arial" panose="020b0604020202020204" pitchFamily="34" charset="0"/>
              </a:rPr>
              <a:t>Rumberger, Kirk &amp; Caldwell, P.A.</a:t>
            </a:r>
            <a:r>
              <a:rPr lang="en-US" altLang="en-US" smtClean="0">
                <a:solidFill>
                  <a:srgbClr val="0C2340"/>
                </a:solidFill>
                <a:latin typeface="Arial" panose="020b0604020202020204" pitchFamily="34" charset="0"/>
              </a:rPr>
              <a:t> </a:t>
            </a:r>
            <a:r>
              <a:rPr lang="en-US" altLang="en-US" b="1" smtClean="0">
                <a:solidFill>
                  <a:srgbClr val="0C2340"/>
                </a:solidFill>
                <a:latin typeface="Arial" panose="020b0604020202020204" pitchFamily="34" charset="0"/>
              </a:rPr>
              <a:t> </a:t>
            </a:r>
            <a:endParaRPr lang="en-US" altLang="en-US" b="1">
              <a:solidFill>
                <a:srgbClr val="0C2340"/>
              </a:solidFill>
              <a:latin typeface="Arial" panose="020b0604020202020204" pitchFamily="34" charset="0"/>
            </a:endParaRPr>
          </a:p>
        </p:txBody>
      </p:sp>
    </p:spTree>
    <p:extLst>
      <p:ext uri="{BB962C8B-B14F-4D97-AF65-F5344CB8AC3E}">
        <p14:creationId xmlns:p14="http://schemas.microsoft.com/office/powerpoint/2010/main" val="99356414"/>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9081D49-B4C2-2F40-A454-03BE278BC86A}"/>
              </a:ext>
            </a:extLst>
          </p:cNvPr>
          <p:cNvSpPr>
            <a:spLocks noGrp="1"/>
          </p:cNvSpPr>
          <p:nvPr>
            <p:ph type="ctrTitle"/>
          </p:nvPr>
        </p:nvSpPr>
        <p:spPr/>
        <p:txBody>
          <a:bodyPr/>
          <a:lstStyle/>
          <a:p>
            <a:r>
              <a:rPr lang="en-US" sz="5000"/>
              <a:t>Families First Coronavirus </a:t>
            </a:r>
            <a:br>
              <a:rPr lang="en-US" sz="5000" smtClean="0"/>
            </a:br>
            <a:r>
              <a:rPr lang="en-US" sz="5000" smtClean="0"/>
              <a:t>Response </a:t>
            </a:r>
            <a:r>
              <a:rPr lang="en-US" sz="5000"/>
              <a:t>Act – Important </a:t>
            </a:r>
            <a:br>
              <a:rPr lang="en-US" sz="5000" smtClean="0"/>
            </a:br>
            <a:r>
              <a:rPr lang="en-US" sz="5000" smtClean="0"/>
              <a:t>Information </a:t>
            </a:r>
            <a:r>
              <a:rPr lang="en-US" sz="5000"/>
              <a:t>for Employers</a:t>
            </a:r>
          </a:p>
        </p:txBody>
      </p:sp>
      <p:sp>
        <p:nvSpPr>
          <p:cNvPr id="3" name="Subtitle 2">
            <a:extLst>
              <a:ext uri="{FF2B5EF4-FFF2-40B4-BE49-F238E27FC236}">
                <a16:creationId xmlns:a16="http://schemas.microsoft.com/office/drawing/2014/main" id="{6FDC1301-1491-C142-B551-696EDEB233FB}"/>
              </a:ext>
            </a:extLst>
          </p:cNvPr>
          <p:cNvSpPr>
            <a:spLocks noGrp="1"/>
          </p:cNvSpPr>
          <p:nvPr>
            <p:ph type="subTitle" idx="1"/>
          </p:nvPr>
        </p:nvSpPr>
        <p:spPr/>
        <p:txBody>
          <a:bodyPr/>
          <a:lstStyle/>
          <a:p>
            <a:r>
              <a:rPr lang="en-US" smtClean="0"/>
              <a:t>Leonard J. Dietzen, III</a:t>
            </a:r>
          </a:p>
          <a:p>
            <a:r>
              <a:rPr lang="en-US" smtClean="0"/>
              <a:t>and Kayla E. Platt Rady</a:t>
            </a:r>
            <a:endParaRPr lang="en-US"/>
          </a:p>
        </p:txBody>
      </p:sp>
      <p:sp>
        <p:nvSpPr>
          <p:cNvPr id="5" name="Text Placeholder 4">
            <a:extLst>
              <a:ext uri="{FF2B5EF4-FFF2-40B4-BE49-F238E27FC236}">
                <a16:creationId xmlns:a16="http://schemas.microsoft.com/office/drawing/2014/main" id="{3468E8D3-611D-F342-A0ED-33E7D3D99365}"/>
              </a:ext>
            </a:extLst>
          </p:cNvPr>
          <p:cNvSpPr>
            <a:spLocks noGrp="1"/>
          </p:cNvSpPr>
          <p:nvPr>
            <p:ph type="body" sz="quarter" idx="11"/>
          </p:nvPr>
        </p:nvSpPr>
        <p:spPr/>
        <p:txBody>
          <a:bodyPr/>
          <a:lstStyle/>
          <a:p>
            <a:r>
              <a:rPr lang="en-US" smtClean="0"/>
              <a:t>NEFEC</a:t>
            </a:r>
          </a:p>
          <a:p>
            <a:endParaRPr lang="en-US"/>
          </a:p>
          <a:p>
            <a:r>
              <a:rPr lang="en-US" smtClean="0"/>
              <a:t>March 24, 2020</a:t>
            </a:r>
            <a:endParaRPr lang="en-US"/>
          </a:p>
        </p:txBody>
      </p:sp>
    </p:spTree>
    <p:extLst>
      <p:ext uri="{BB962C8B-B14F-4D97-AF65-F5344CB8AC3E}">
        <p14:creationId xmlns:p14="http://schemas.microsoft.com/office/powerpoint/2010/main" val="454519139"/>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4C8F4538-3A96-2543-A441-2DE259C8D515}"/>
              </a:ext>
            </a:extLst>
          </p:cNvPr>
          <p:cNvSpPr>
            <a:spLocks noGrp="1"/>
          </p:cNvSpPr>
          <p:nvPr>
            <p:ph type="dt" sz="half" idx="2"/>
          </p:nvPr>
        </p:nvSpPr>
        <p:spPr/>
        <p:txBody>
          <a:bodyPr/>
          <a:lstStyle/>
          <a:p>
            <a:r>
              <a:rPr lang="en-US" smtClean="0"/>
              <a:t>03/24/2020</a:t>
            </a:r>
            <a:endParaRPr lang="en-US"/>
          </a:p>
        </p:txBody>
      </p:sp>
      <p:sp>
        <p:nvSpPr>
          <p:cNvPr id="3" name="Slide Number Placeholder 2">
            <a:extLst>
              <a:ext uri="{FF2B5EF4-FFF2-40B4-BE49-F238E27FC236}">
                <a16:creationId xmlns:a16="http://schemas.microsoft.com/office/drawing/2014/main" id="{19EBCB80-A6CE-5A49-AD1F-E0A3A916B2DF}"/>
              </a:ext>
            </a:extLst>
          </p:cNvPr>
          <p:cNvSpPr>
            <a:spLocks noGrp="1"/>
          </p:cNvSpPr>
          <p:nvPr>
            <p:ph type="sldNum" sz="quarter" idx="4"/>
          </p:nvPr>
        </p:nvSpPr>
        <p:spPr/>
        <p:txBody>
          <a:bodyPr/>
          <a:lstStyle/>
          <a:p>
            <a:fld id="{01126A8C-B8CF-CD43-8D44-69201076F39D}" type="slidenum">
              <a:rPr lang="en-US" smtClean="0"/>
              <a:t>20</a:t>
            </a:fld>
            <a:endParaRPr lang="en-US"/>
          </a:p>
        </p:txBody>
      </p:sp>
      <p:sp>
        <p:nvSpPr>
          <p:cNvPr id="4" name="Title 3">
            <a:extLst>
              <a:ext uri="{FF2B5EF4-FFF2-40B4-BE49-F238E27FC236}">
                <a16:creationId xmlns:a16="http://schemas.microsoft.com/office/drawing/2014/main" id="{BB2340A4-03FB-364C-B115-EFF434DAA7F7}"/>
              </a:ext>
            </a:extLst>
          </p:cNvPr>
          <p:cNvSpPr>
            <a:spLocks noGrp="1"/>
          </p:cNvSpPr>
          <p:nvPr>
            <p:ph type="title"/>
          </p:nvPr>
        </p:nvSpPr>
        <p:spPr/>
        <p:txBody>
          <a:bodyPr/>
          <a:lstStyle/>
          <a:p>
            <a:r>
              <a:rPr lang="en-US" smtClean="0"/>
              <a:t>Thank you!</a:t>
            </a:r>
            <a:endParaRPr lang="en-US"/>
          </a:p>
        </p:txBody>
      </p:sp>
      <p:sp>
        <p:nvSpPr>
          <p:cNvPr id="5" name="Content Placeholder 4">
            <a:extLst>
              <a:ext uri="{FF2B5EF4-FFF2-40B4-BE49-F238E27FC236}">
                <a16:creationId xmlns:a16="http://schemas.microsoft.com/office/drawing/2014/main" id="{551FE2E4-504C-4643-A625-C5FE8210CD3F}"/>
              </a:ext>
            </a:extLst>
          </p:cNvPr>
          <p:cNvSpPr>
            <a:spLocks noGrp="1"/>
          </p:cNvSpPr>
          <p:nvPr>
            <p:ph sz="quarter" idx="10"/>
          </p:nvPr>
        </p:nvSpPr>
        <p:spPr>
          <a:xfrm>
            <a:off x="576944" y="2587753"/>
            <a:ext cx="2468008" cy="2840774"/>
          </a:xfrm>
        </p:spPr>
        <p:txBody>
          <a:bodyPr/>
          <a:lstStyle/>
          <a:p>
            <a:r>
              <a:rPr lang="en-US" smtClean="0"/>
              <a:t>Leonard J. Dietzen, III</a:t>
            </a:r>
          </a:p>
          <a:p>
            <a:r>
              <a:rPr lang="en-US"/>
              <a:t>R</a:t>
            </a:r>
            <a:r>
              <a:rPr lang="en-US" smtClean="0"/>
              <a:t>umbergerKirk</a:t>
            </a:r>
          </a:p>
          <a:p>
            <a:r>
              <a:rPr lang="en-US" smtClean="0"/>
              <a:t>101 North Monroe Street</a:t>
            </a:r>
          </a:p>
          <a:p>
            <a:r>
              <a:rPr lang="en-US" smtClean="0"/>
              <a:t>Suite 120</a:t>
            </a:r>
          </a:p>
          <a:p>
            <a:r>
              <a:rPr lang="en-US" smtClean="0"/>
              <a:t>Tallahassee, FL 32301</a:t>
            </a:r>
          </a:p>
          <a:p>
            <a:r>
              <a:rPr lang="en-US" smtClean="0"/>
              <a:t>(850) 222-6550</a:t>
            </a:r>
          </a:p>
          <a:p>
            <a:r>
              <a:rPr lang="en-US" smtClean="0"/>
              <a:t>ldiezten@rumberger.com</a:t>
            </a:r>
          </a:p>
          <a:p>
            <a:endParaRPr lang="en-US"/>
          </a:p>
        </p:txBody>
      </p:sp>
      <p:pic>
        <p:nvPicPr>
          <p:cNvPr id="9" name="Picture 5"/>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tretch>
            <a:fillRect/>
          </a:stretch>
        </p:blipFill>
        <p:spPr bwMode="auto">
          <a:xfrm>
            <a:off x="5592077" y="685800"/>
            <a:ext cx="3719296"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p:cNvSpPr txBox="1">
            <a:spLocks noChangeArrowheads="1"/>
          </p:cNvSpPr>
          <p:nvPr/>
        </p:nvSpPr>
        <p:spPr bwMode="auto">
          <a:xfrm>
            <a:off x="4035416" y="6308462"/>
            <a:ext cx="4147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News Gothic MT"/>
                <a:cs typeface="Arial" panose="020b0604020202020204" pitchFamily="34" charset="0"/>
              </a:defRPr>
            </a:lvl1pPr>
            <a:lvl2pPr marL="742950" indent="-285750" eaLnBrk="0" hangingPunct="0">
              <a:defRPr>
                <a:solidFill>
                  <a:schemeClr val="tx1"/>
                </a:solidFill>
                <a:latin typeface="News Gothic MT"/>
                <a:cs typeface="Arial" panose="020b0604020202020204" pitchFamily="34" charset="0"/>
              </a:defRPr>
            </a:lvl2pPr>
            <a:lvl3pPr marL="1143000" indent="-228600" eaLnBrk="0" hangingPunct="0">
              <a:defRPr>
                <a:solidFill>
                  <a:schemeClr val="tx1"/>
                </a:solidFill>
                <a:latin typeface="News Gothic MT"/>
                <a:cs typeface="Arial" panose="020b0604020202020204" pitchFamily="34" charset="0"/>
              </a:defRPr>
            </a:lvl3pPr>
            <a:lvl4pPr marL="1600200" indent="-228600" eaLnBrk="0" hangingPunct="0">
              <a:defRPr>
                <a:solidFill>
                  <a:schemeClr val="tx1"/>
                </a:solidFill>
                <a:latin typeface="News Gothic MT"/>
                <a:cs typeface="Arial" panose="020b0604020202020204" pitchFamily="34" charset="0"/>
              </a:defRPr>
            </a:lvl4pPr>
            <a:lvl5pPr marL="2057400" indent="-228600" eaLnBrk="0" hangingPunct="0">
              <a:defRPr>
                <a:solidFill>
                  <a:schemeClr val="tx1"/>
                </a:solidFill>
                <a:latin typeface="News Gothic M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9pPr>
          </a:lstStyle>
          <a:p>
            <a:pPr>
              <a:spcBef>
                <a:spcPct val="50000"/>
              </a:spcBef>
            </a:pPr>
            <a:r>
              <a:rPr lang="en-US" altLang="en-US" sz="1600" b="1">
                <a:solidFill>
                  <a:srgbClr val="0C2340"/>
                </a:solidFill>
                <a:latin typeface="Arial" panose="020b0604020202020204" pitchFamily="34" charset="0"/>
              </a:rPr>
              <a:t>© 2020 </a:t>
            </a:r>
            <a:r>
              <a:rPr lang="en-US" altLang="en-US" sz="1600" b="1" smtClean="0">
                <a:solidFill>
                  <a:srgbClr val="0C2340"/>
                </a:solidFill>
                <a:latin typeface="Arial" panose="020b0604020202020204" pitchFamily="34" charset="0"/>
              </a:rPr>
              <a:t>Rumberger, Kirk &amp; Caldwell, P.A.</a:t>
            </a:r>
            <a:r>
              <a:rPr lang="en-US" altLang="en-US" smtClean="0">
                <a:solidFill>
                  <a:srgbClr val="0C2340"/>
                </a:solidFill>
                <a:latin typeface="Arial" panose="020b0604020202020204" pitchFamily="34" charset="0"/>
              </a:rPr>
              <a:t> </a:t>
            </a:r>
            <a:r>
              <a:rPr lang="en-US" altLang="en-US" b="1" smtClean="0">
                <a:solidFill>
                  <a:srgbClr val="0C2340"/>
                </a:solidFill>
                <a:latin typeface="Arial" panose="020b0604020202020204" pitchFamily="34" charset="0"/>
              </a:rPr>
              <a:t> </a:t>
            </a:r>
            <a:endParaRPr lang="en-US" altLang="en-US" b="1">
              <a:solidFill>
                <a:srgbClr val="0C2340"/>
              </a:solidFill>
              <a:latin typeface="Arial" panose="020b0604020202020204" pitchFamily="34" charset="0"/>
            </a:endParaRPr>
          </a:p>
        </p:txBody>
      </p:sp>
    </p:spTree>
    <p:extLst>
      <p:ext uri="{BB962C8B-B14F-4D97-AF65-F5344CB8AC3E}">
        <p14:creationId xmlns:p14="http://schemas.microsoft.com/office/powerpoint/2010/main" val="994925659"/>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normAutofit/>
          </a:bodyPr>
          <a:lstStyle/>
          <a:p>
            <a:r>
              <a:rPr lang="en-US" smtClean="0"/>
              <a:t>Families First Coronavirus Response Act</a:t>
            </a:r>
            <a:endParaRPr lang="en-US"/>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r>
              <a:rPr lang="en-US" smtClean="0"/>
              <a:t>03/24/2020</a:t>
            </a:r>
            <a:endParaRPr lang="en-US"/>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t>3</a:t>
            </a:fld>
            <a:endParaRPr lang="en-US"/>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758282" y="1538872"/>
            <a:ext cx="9696357" cy="4615064"/>
          </a:xfrm>
        </p:spPr>
        <p:txBody>
          <a:bodyPr/>
          <a:lstStyle/>
          <a:p>
            <a:pPr algn="just">
              <a:defRPr/>
            </a:pPr>
            <a:r>
              <a:rPr lang="en-US" altLang="en-US" sz="2400" smtClean="0"/>
              <a:t>President Trump signed this bill on March 18, 2020.  Its provisions will go into effect on April 2, 2020, and expire December 31, 2020.   The act provides paid sick leave for employees impacted by COVID-19 and those serving as caregivers for individuals with COVID-19 through</a:t>
            </a:r>
          </a:p>
          <a:p>
            <a:pPr marL="342900" indent="-342900">
              <a:buFont typeface="Arial" panose="020b0604020202020204" pitchFamily="34" charset="0"/>
              <a:buChar char="•"/>
              <a:defRPr/>
            </a:pPr>
            <a:r>
              <a:rPr lang="en-US" altLang="en-US" sz="2400" smtClean="0"/>
              <a:t>An emergency expansion of the FMLA</a:t>
            </a:r>
          </a:p>
          <a:p>
            <a:pPr marL="342900" indent="-342900">
              <a:buFont typeface="Arial" panose="020b0604020202020204" pitchFamily="34" charset="0"/>
              <a:buChar char="•"/>
              <a:defRPr/>
            </a:pPr>
            <a:r>
              <a:rPr lang="en-US" altLang="en-US" sz="2400" smtClean="0"/>
              <a:t>A new federal paid sick leave law.</a:t>
            </a:r>
            <a:endParaRPr lang="en-US" altLang="en-US" sz="2400"/>
          </a:p>
        </p:txBody>
      </p:sp>
      <p:sp>
        <p:nvSpPr>
          <p:cNvPr id="6" name="Text Box 7"/>
          <p:cNvSpPr txBox="1">
            <a:spLocks noChangeArrowheads="1"/>
          </p:cNvSpPr>
          <p:nvPr/>
        </p:nvSpPr>
        <p:spPr bwMode="auto">
          <a:xfrm>
            <a:off x="4035416" y="6308462"/>
            <a:ext cx="4147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News Gothic MT"/>
                <a:cs typeface="Arial" panose="020b0604020202020204" pitchFamily="34" charset="0"/>
              </a:defRPr>
            </a:lvl1pPr>
            <a:lvl2pPr marL="742950" indent="-285750" eaLnBrk="0" hangingPunct="0">
              <a:defRPr>
                <a:solidFill>
                  <a:schemeClr val="tx1"/>
                </a:solidFill>
                <a:latin typeface="News Gothic MT"/>
                <a:cs typeface="Arial" panose="020b0604020202020204" pitchFamily="34" charset="0"/>
              </a:defRPr>
            </a:lvl2pPr>
            <a:lvl3pPr marL="1143000" indent="-228600" eaLnBrk="0" hangingPunct="0">
              <a:defRPr>
                <a:solidFill>
                  <a:schemeClr val="tx1"/>
                </a:solidFill>
                <a:latin typeface="News Gothic MT"/>
                <a:cs typeface="Arial" panose="020b0604020202020204" pitchFamily="34" charset="0"/>
              </a:defRPr>
            </a:lvl3pPr>
            <a:lvl4pPr marL="1600200" indent="-228600" eaLnBrk="0" hangingPunct="0">
              <a:defRPr>
                <a:solidFill>
                  <a:schemeClr val="tx1"/>
                </a:solidFill>
                <a:latin typeface="News Gothic MT"/>
                <a:cs typeface="Arial" panose="020b0604020202020204" pitchFamily="34" charset="0"/>
              </a:defRPr>
            </a:lvl4pPr>
            <a:lvl5pPr marL="2057400" indent="-228600" eaLnBrk="0" hangingPunct="0">
              <a:defRPr>
                <a:solidFill>
                  <a:schemeClr val="tx1"/>
                </a:solidFill>
                <a:latin typeface="News Gothic M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9pPr>
          </a:lstStyle>
          <a:p>
            <a:pPr>
              <a:spcBef>
                <a:spcPct val="50000"/>
              </a:spcBef>
            </a:pPr>
            <a:r>
              <a:rPr lang="en-US" altLang="en-US" sz="1600" b="1">
                <a:solidFill>
                  <a:srgbClr val="0C2340"/>
                </a:solidFill>
                <a:latin typeface="Arial" panose="020b0604020202020204" pitchFamily="34" charset="0"/>
              </a:rPr>
              <a:t>© 2020 </a:t>
            </a:r>
            <a:r>
              <a:rPr lang="en-US" altLang="en-US" sz="1600" b="1" smtClean="0">
                <a:solidFill>
                  <a:srgbClr val="0C2340"/>
                </a:solidFill>
                <a:latin typeface="Arial" panose="020b0604020202020204" pitchFamily="34" charset="0"/>
              </a:rPr>
              <a:t>Rumberger, Kirk &amp; Caldwell, P.A.</a:t>
            </a:r>
            <a:r>
              <a:rPr lang="en-US" altLang="en-US" smtClean="0">
                <a:solidFill>
                  <a:srgbClr val="0C2340"/>
                </a:solidFill>
                <a:latin typeface="Arial" panose="020b0604020202020204" pitchFamily="34" charset="0"/>
              </a:rPr>
              <a:t> </a:t>
            </a:r>
            <a:r>
              <a:rPr lang="en-US" altLang="en-US" b="1" smtClean="0">
                <a:solidFill>
                  <a:srgbClr val="0C2340"/>
                </a:solidFill>
                <a:latin typeface="Arial" panose="020b0604020202020204" pitchFamily="34" charset="0"/>
              </a:rPr>
              <a:t> </a:t>
            </a:r>
            <a:endParaRPr lang="en-US" altLang="en-US" b="1">
              <a:solidFill>
                <a:srgbClr val="0C2340"/>
              </a:solidFill>
              <a:latin typeface="Arial" panose="020b0604020202020204" pitchFamily="34" charset="0"/>
            </a:endParaRPr>
          </a:p>
        </p:txBody>
      </p:sp>
    </p:spTree>
    <p:extLst>
      <p:ext uri="{BB962C8B-B14F-4D97-AF65-F5344CB8AC3E}">
        <p14:creationId xmlns:p14="http://schemas.microsoft.com/office/powerpoint/2010/main" val="4022907183"/>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2" name="Subtitle 1">
            <a:extLst>
              <a:ext uri="{FF2B5EF4-FFF2-40B4-BE49-F238E27FC236}">
                <a16:creationId xmlns:a16="http://schemas.microsoft.com/office/drawing/2014/main" id="{B0A0AED9-AEA6-1943-B638-E4CA582C63EF}"/>
              </a:ext>
            </a:extLst>
          </p:cNvPr>
          <p:cNvSpPr>
            <a:spLocks noGrp="1"/>
          </p:cNvSpPr>
          <p:nvPr>
            <p:ph type="subTitle" idx="1"/>
          </p:nvPr>
        </p:nvSpPr>
        <p:spPr/>
        <p:txBody>
          <a:bodyPr/>
          <a:lstStyle/>
          <a:p>
            <a:r>
              <a:rPr lang="en-US" smtClean="0"/>
              <a:t>Division C: Emergency FMLA Expansion</a:t>
            </a:r>
            <a:endParaRPr lang="en-US"/>
          </a:p>
        </p:txBody>
      </p:sp>
    </p:spTree>
    <p:extLst>
      <p:ext uri="{BB962C8B-B14F-4D97-AF65-F5344CB8AC3E}">
        <p14:creationId xmlns:p14="http://schemas.microsoft.com/office/powerpoint/2010/main" val="2140993712"/>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lstStyle/>
          <a:p>
            <a:r>
              <a:rPr lang="en-US" smtClean="0"/>
              <a:t>Definitions</a:t>
            </a:r>
            <a:endParaRPr lang="en-US"/>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3/25/2020</a:t>
            </a:fld>
            <a:endParaRPr lang="en-US"/>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t>5</a:t>
            </a:fld>
            <a:endParaRPr lang="en-US"/>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p:txBody>
          <a:bodyPr/>
          <a:lstStyle/>
          <a:p>
            <a:pPr marL="342900" indent="-342900">
              <a:buClr>
                <a:schemeClr val="accent1"/>
              </a:buClr>
              <a:buFont typeface="Arial" panose="020b0604020202020204" pitchFamily="34" charset="0"/>
              <a:buChar char="•"/>
            </a:pPr>
            <a:r>
              <a:rPr lang="en-US" smtClean="0"/>
              <a:t>Eligible employee - employed at least 30 calendar days</a:t>
            </a:r>
            <a:endParaRPr lang="en-US"/>
          </a:p>
          <a:p>
            <a:pPr marL="342900" indent="-342900">
              <a:buClr>
                <a:schemeClr val="accent1"/>
              </a:buClr>
              <a:buFont typeface="Arial" panose="020b0604020202020204" pitchFamily="34" charset="0"/>
              <a:buChar char="•"/>
            </a:pPr>
            <a:r>
              <a:rPr lang="en-US" smtClean="0"/>
              <a:t>Private employer - amended to “fewer than 500 employees” (no longer 50 or more) </a:t>
            </a:r>
          </a:p>
          <a:p>
            <a:pPr marL="342900" indent="-342900">
              <a:buClr>
                <a:schemeClr val="accent1"/>
              </a:buClr>
              <a:buFont typeface="Arial" panose="020b0604020202020204" pitchFamily="34" charset="0"/>
              <a:buChar char="•"/>
            </a:pPr>
            <a:r>
              <a:rPr lang="en-US" smtClean="0"/>
              <a:t>Public employer – applies regardless of number of employees</a:t>
            </a:r>
          </a:p>
          <a:p>
            <a:pPr marL="342900" indent="-342900">
              <a:buClr>
                <a:schemeClr val="accent1"/>
              </a:buClr>
              <a:buFont typeface="Arial" panose="020b0604020202020204" pitchFamily="34" charset="0"/>
              <a:buChar char="•"/>
            </a:pPr>
            <a:r>
              <a:rPr lang="en-US" smtClean="0"/>
              <a:t>Public heath emergency – an emergency with respect to COVID-19 declared by a federal, state, or local authority</a:t>
            </a:r>
            <a:endParaRPr lang="en-US"/>
          </a:p>
          <a:p>
            <a:pPr marL="342900" indent="-342900">
              <a:buFont typeface="Arial" panose="020b0604020202020204" pitchFamily="34" charset="0"/>
              <a:buChar char="•"/>
            </a:pPr>
            <a:endParaRPr lang="en-US"/>
          </a:p>
        </p:txBody>
      </p:sp>
      <p:sp>
        <p:nvSpPr>
          <p:cNvPr id="6" name="Text Box 7"/>
          <p:cNvSpPr txBox="1">
            <a:spLocks noChangeArrowheads="1"/>
          </p:cNvSpPr>
          <p:nvPr/>
        </p:nvSpPr>
        <p:spPr bwMode="auto">
          <a:xfrm>
            <a:off x="4035416" y="6308462"/>
            <a:ext cx="4147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News Gothic MT"/>
                <a:cs typeface="Arial" panose="020b0604020202020204" pitchFamily="34" charset="0"/>
              </a:defRPr>
            </a:lvl1pPr>
            <a:lvl2pPr marL="742950" indent="-285750" eaLnBrk="0" hangingPunct="0">
              <a:defRPr>
                <a:solidFill>
                  <a:schemeClr val="tx1"/>
                </a:solidFill>
                <a:latin typeface="News Gothic MT"/>
                <a:cs typeface="Arial" panose="020b0604020202020204" pitchFamily="34" charset="0"/>
              </a:defRPr>
            </a:lvl2pPr>
            <a:lvl3pPr marL="1143000" indent="-228600" eaLnBrk="0" hangingPunct="0">
              <a:defRPr>
                <a:solidFill>
                  <a:schemeClr val="tx1"/>
                </a:solidFill>
                <a:latin typeface="News Gothic MT"/>
                <a:cs typeface="Arial" panose="020b0604020202020204" pitchFamily="34" charset="0"/>
              </a:defRPr>
            </a:lvl3pPr>
            <a:lvl4pPr marL="1600200" indent="-228600" eaLnBrk="0" hangingPunct="0">
              <a:defRPr>
                <a:solidFill>
                  <a:schemeClr val="tx1"/>
                </a:solidFill>
                <a:latin typeface="News Gothic MT"/>
                <a:cs typeface="Arial" panose="020b0604020202020204" pitchFamily="34" charset="0"/>
              </a:defRPr>
            </a:lvl4pPr>
            <a:lvl5pPr marL="2057400" indent="-228600" eaLnBrk="0" hangingPunct="0">
              <a:defRPr>
                <a:solidFill>
                  <a:schemeClr val="tx1"/>
                </a:solidFill>
                <a:latin typeface="News Gothic M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9pPr>
          </a:lstStyle>
          <a:p>
            <a:pPr>
              <a:spcBef>
                <a:spcPct val="50000"/>
              </a:spcBef>
            </a:pPr>
            <a:r>
              <a:rPr lang="en-US" altLang="en-US" sz="1600" b="1">
                <a:solidFill>
                  <a:srgbClr val="0C2340"/>
                </a:solidFill>
                <a:latin typeface="Arial" panose="020b0604020202020204" pitchFamily="34" charset="0"/>
              </a:rPr>
              <a:t>© 2020 </a:t>
            </a:r>
            <a:r>
              <a:rPr lang="en-US" altLang="en-US" sz="1600" b="1" smtClean="0">
                <a:solidFill>
                  <a:srgbClr val="0C2340"/>
                </a:solidFill>
                <a:latin typeface="Arial" panose="020b0604020202020204" pitchFamily="34" charset="0"/>
              </a:rPr>
              <a:t>Rumberger, Kirk &amp; Caldwell, P.A.</a:t>
            </a:r>
            <a:r>
              <a:rPr lang="en-US" altLang="en-US" smtClean="0">
                <a:solidFill>
                  <a:srgbClr val="0C2340"/>
                </a:solidFill>
                <a:latin typeface="Arial" panose="020b0604020202020204" pitchFamily="34" charset="0"/>
              </a:rPr>
              <a:t> </a:t>
            </a:r>
            <a:r>
              <a:rPr lang="en-US" altLang="en-US" b="1" smtClean="0">
                <a:solidFill>
                  <a:srgbClr val="0C2340"/>
                </a:solidFill>
                <a:latin typeface="Arial" panose="020b0604020202020204" pitchFamily="34" charset="0"/>
              </a:rPr>
              <a:t> </a:t>
            </a:r>
            <a:endParaRPr lang="en-US" altLang="en-US" b="1">
              <a:solidFill>
                <a:srgbClr val="0C2340"/>
              </a:solidFill>
              <a:latin typeface="Arial" panose="020b0604020202020204" pitchFamily="34" charset="0"/>
            </a:endParaRPr>
          </a:p>
        </p:txBody>
      </p:sp>
    </p:spTree>
    <p:extLst>
      <p:ext uri="{BB962C8B-B14F-4D97-AF65-F5344CB8AC3E}">
        <p14:creationId xmlns:p14="http://schemas.microsoft.com/office/powerpoint/2010/main" val="1068571190"/>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lstStyle/>
          <a:p>
            <a:r>
              <a:rPr lang="en-US" smtClean="0"/>
              <a:t>Definitions</a:t>
            </a:r>
            <a:endParaRPr lang="en-US"/>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3/25/2020</a:t>
            </a:fld>
            <a:endParaRPr lang="en-US"/>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t>6</a:t>
            </a:fld>
            <a:endParaRPr lang="en-US"/>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p:txBody>
          <a:bodyPr/>
          <a:lstStyle/>
          <a:p>
            <a:pPr>
              <a:buClr>
                <a:schemeClr val="accent1"/>
              </a:buClr>
            </a:pPr>
            <a:r>
              <a:rPr lang="en-US" smtClean="0"/>
              <a:t>Qualified Need – Employee is unable to work (or telework) due to a need for leave to care for his or her child who is under 18 years of age because: </a:t>
            </a:r>
          </a:p>
          <a:p>
            <a:pPr marL="514350" indent="-514350">
              <a:buClr>
                <a:schemeClr val="accent1"/>
              </a:buClr>
              <a:buFont typeface="+mj-lt"/>
              <a:buAutoNum type="arabicPeriod"/>
            </a:pPr>
            <a:r>
              <a:rPr lang="en-US" smtClean="0"/>
              <a:t>the child’s elementary or secondary school or place of care has been closed due to a public health emergency; or </a:t>
            </a:r>
          </a:p>
          <a:p>
            <a:pPr marL="514350" indent="-514350">
              <a:buClr>
                <a:schemeClr val="accent1"/>
              </a:buClr>
              <a:buFont typeface="+mj-lt"/>
              <a:buAutoNum type="arabicPeriod"/>
            </a:pPr>
            <a:r>
              <a:rPr lang="en-US" smtClean="0"/>
              <a:t>the child care provider of such child is unavailable due to a public health emergency.</a:t>
            </a:r>
            <a:endParaRPr lang="en-US"/>
          </a:p>
          <a:p>
            <a:pPr marL="342900" indent="-342900">
              <a:buFont typeface="Arial" panose="020b0604020202020204" pitchFamily="34" charset="0"/>
              <a:buChar char="•"/>
            </a:pPr>
            <a:endParaRPr lang="en-US"/>
          </a:p>
        </p:txBody>
      </p:sp>
      <p:sp>
        <p:nvSpPr>
          <p:cNvPr id="6" name="Text Box 7"/>
          <p:cNvSpPr txBox="1">
            <a:spLocks noChangeArrowheads="1"/>
          </p:cNvSpPr>
          <p:nvPr/>
        </p:nvSpPr>
        <p:spPr bwMode="auto">
          <a:xfrm>
            <a:off x="4035416" y="6308462"/>
            <a:ext cx="4147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News Gothic MT"/>
                <a:cs typeface="Arial" panose="020b0604020202020204" pitchFamily="34" charset="0"/>
              </a:defRPr>
            </a:lvl1pPr>
            <a:lvl2pPr marL="742950" indent="-285750" eaLnBrk="0" hangingPunct="0">
              <a:defRPr>
                <a:solidFill>
                  <a:schemeClr val="tx1"/>
                </a:solidFill>
                <a:latin typeface="News Gothic MT"/>
                <a:cs typeface="Arial" panose="020b0604020202020204" pitchFamily="34" charset="0"/>
              </a:defRPr>
            </a:lvl2pPr>
            <a:lvl3pPr marL="1143000" indent="-228600" eaLnBrk="0" hangingPunct="0">
              <a:defRPr>
                <a:solidFill>
                  <a:schemeClr val="tx1"/>
                </a:solidFill>
                <a:latin typeface="News Gothic MT"/>
                <a:cs typeface="Arial" panose="020b0604020202020204" pitchFamily="34" charset="0"/>
              </a:defRPr>
            </a:lvl3pPr>
            <a:lvl4pPr marL="1600200" indent="-228600" eaLnBrk="0" hangingPunct="0">
              <a:defRPr>
                <a:solidFill>
                  <a:schemeClr val="tx1"/>
                </a:solidFill>
                <a:latin typeface="News Gothic MT"/>
                <a:cs typeface="Arial" panose="020b0604020202020204" pitchFamily="34" charset="0"/>
              </a:defRPr>
            </a:lvl4pPr>
            <a:lvl5pPr marL="2057400" indent="-228600" eaLnBrk="0" hangingPunct="0">
              <a:defRPr>
                <a:solidFill>
                  <a:schemeClr val="tx1"/>
                </a:solidFill>
                <a:latin typeface="News Gothic M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9pPr>
          </a:lstStyle>
          <a:p>
            <a:pPr>
              <a:spcBef>
                <a:spcPct val="50000"/>
              </a:spcBef>
            </a:pPr>
            <a:r>
              <a:rPr lang="en-US" altLang="en-US" sz="1600" b="1">
                <a:solidFill>
                  <a:srgbClr val="0C2340"/>
                </a:solidFill>
                <a:latin typeface="Arial" panose="020b0604020202020204" pitchFamily="34" charset="0"/>
              </a:rPr>
              <a:t>© 2020 </a:t>
            </a:r>
            <a:r>
              <a:rPr lang="en-US" altLang="en-US" sz="1600" b="1" smtClean="0">
                <a:solidFill>
                  <a:srgbClr val="0C2340"/>
                </a:solidFill>
                <a:latin typeface="Arial" panose="020b0604020202020204" pitchFamily="34" charset="0"/>
              </a:rPr>
              <a:t>Rumberger, Kirk &amp; Caldwell, P.A.</a:t>
            </a:r>
            <a:r>
              <a:rPr lang="en-US" altLang="en-US" smtClean="0">
                <a:solidFill>
                  <a:srgbClr val="0C2340"/>
                </a:solidFill>
                <a:latin typeface="Arial" panose="020b0604020202020204" pitchFamily="34" charset="0"/>
              </a:rPr>
              <a:t> </a:t>
            </a:r>
            <a:r>
              <a:rPr lang="en-US" altLang="en-US" b="1" smtClean="0">
                <a:solidFill>
                  <a:srgbClr val="0C2340"/>
                </a:solidFill>
                <a:latin typeface="Arial" panose="020b0604020202020204" pitchFamily="34" charset="0"/>
              </a:rPr>
              <a:t> </a:t>
            </a:r>
            <a:endParaRPr lang="en-US" altLang="en-US" b="1">
              <a:solidFill>
                <a:srgbClr val="0C2340"/>
              </a:solidFill>
              <a:latin typeface="Arial" panose="020b0604020202020204" pitchFamily="34" charset="0"/>
            </a:endParaRPr>
          </a:p>
        </p:txBody>
      </p:sp>
    </p:spTree>
    <p:extLst>
      <p:ext uri="{BB962C8B-B14F-4D97-AF65-F5344CB8AC3E}">
        <p14:creationId xmlns:p14="http://schemas.microsoft.com/office/powerpoint/2010/main" val="181743446"/>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lstStyle/>
          <a:p>
            <a:r>
              <a:rPr lang="en-US" smtClean="0"/>
              <a:t>How Leave Is Apportioned</a:t>
            </a:r>
            <a:endParaRPr lang="en-US"/>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3/25/2020</a:t>
            </a:fld>
            <a:endParaRPr lang="en-US"/>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t>7</a:t>
            </a:fld>
            <a:endParaRPr lang="en-US"/>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p:txBody>
          <a:bodyPr/>
          <a:lstStyle/>
          <a:p>
            <a:pPr marL="457200" indent="-457200">
              <a:buClr>
                <a:schemeClr val="accent1"/>
              </a:buClr>
              <a:buFont typeface="Arial" panose="020b0604020202020204" pitchFamily="34" charset="0"/>
              <a:buChar char="•"/>
            </a:pPr>
            <a:r>
              <a:rPr lang="en-US" smtClean="0"/>
              <a:t>First 10 days – unpaid leave (employee can use vacation, PTO, sick/medical leave but employer cannot force employee to use)</a:t>
            </a:r>
          </a:p>
          <a:p>
            <a:pPr marL="457200" indent="-457200">
              <a:buClr>
                <a:schemeClr val="accent1"/>
              </a:buClr>
              <a:buFont typeface="Arial" panose="020b0604020202020204" pitchFamily="34" charset="0"/>
              <a:buChar char="•"/>
            </a:pPr>
            <a:r>
              <a:rPr lang="en-US" smtClean="0"/>
              <a:t>Next ten weeks – employer must pay</a:t>
            </a:r>
            <a:endParaRPr lang="en-US"/>
          </a:p>
          <a:p>
            <a:pPr marL="342900" indent="-342900">
              <a:buFont typeface="Arial" panose="020b0604020202020204" pitchFamily="34" charset="0"/>
              <a:buChar char="•"/>
            </a:pPr>
            <a:endParaRPr lang="en-US"/>
          </a:p>
        </p:txBody>
      </p:sp>
      <p:sp>
        <p:nvSpPr>
          <p:cNvPr id="6" name="Text Box 7"/>
          <p:cNvSpPr txBox="1">
            <a:spLocks noChangeArrowheads="1"/>
          </p:cNvSpPr>
          <p:nvPr/>
        </p:nvSpPr>
        <p:spPr bwMode="auto">
          <a:xfrm>
            <a:off x="4035416" y="6308462"/>
            <a:ext cx="4147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News Gothic MT"/>
                <a:cs typeface="Arial" panose="020b0604020202020204" pitchFamily="34" charset="0"/>
              </a:defRPr>
            </a:lvl1pPr>
            <a:lvl2pPr marL="742950" indent="-285750" eaLnBrk="0" hangingPunct="0">
              <a:defRPr>
                <a:solidFill>
                  <a:schemeClr val="tx1"/>
                </a:solidFill>
                <a:latin typeface="News Gothic MT"/>
                <a:cs typeface="Arial" panose="020b0604020202020204" pitchFamily="34" charset="0"/>
              </a:defRPr>
            </a:lvl2pPr>
            <a:lvl3pPr marL="1143000" indent="-228600" eaLnBrk="0" hangingPunct="0">
              <a:defRPr>
                <a:solidFill>
                  <a:schemeClr val="tx1"/>
                </a:solidFill>
                <a:latin typeface="News Gothic MT"/>
                <a:cs typeface="Arial" panose="020b0604020202020204" pitchFamily="34" charset="0"/>
              </a:defRPr>
            </a:lvl3pPr>
            <a:lvl4pPr marL="1600200" indent="-228600" eaLnBrk="0" hangingPunct="0">
              <a:defRPr>
                <a:solidFill>
                  <a:schemeClr val="tx1"/>
                </a:solidFill>
                <a:latin typeface="News Gothic MT"/>
                <a:cs typeface="Arial" panose="020b0604020202020204" pitchFamily="34" charset="0"/>
              </a:defRPr>
            </a:lvl4pPr>
            <a:lvl5pPr marL="2057400" indent="-228600" eaLnBrk="0" hangingPunct="0">
              <a:defRPr>
                <a:solidFill>
                  <a:schemeClr val="tx1"/>
                </a:solidFill>
                <a:latin typeface="News Gothic M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9pPr>
          </a:lstStyle>
          <a:p>
            <a:pPr>
              <a:spcBef>
                <a:spcPct val="50000"/>
              </a:spcBef>
            </a:pPr>
            <a:r>
              <a:rPr lang="en-US" altLang="en-US" sz="1600" b="1">
                <a:solidFill>
                  <a:srgbClr val="0C2340"/>
                </a:solidFill>
                <a:latin typeface="Arial" panose="020b0604020202020204" pitchFamily="34" charset="0"/>
              </a:rPr>
              <a:t>© 2020 </a:t>
            </a:r>
            <a:r>
              <a:rPr lang="en-US" altLang="en-US" sz="1600" b="1" smtClean="0">
                <a:solidFill>
                  <a:srgbClr val="0C2340"/>
                </a:solidFill>
                <a:latin typeface="Arial" panose="020b0604020202020204" pitchFamily="34" charset="0"/>
              </a:rPr>
              <a:t>Rumberger, Kirk &amp; Caldwell, P.A.</a:t>
            </a:r>
            <a:r>
              <a:rPr lang="en-US" altLang="en-US" smtClean="0">
                <a:solidFill>
                  <a:srgbClr val="0C2340"/>
                </a:solidFill>
                <a:latin typeface="Arial" panose="020b0604020202020204" pitchFamily="34" charset="0"/>
              </a:rPr>
              <a:t> </a:t>
            </a:r>
            <a:r>
              <a:rPr lang="en-US" altLang="en-US" b="1" smtClean="0">
                <a:solidFill>
                  <a:srgbClr val="0C2340"/>
                </a:solidFill>
                <a:latin typeface="Arial" panose="020b0604020202020204" pitchFamily="34" charset="0"/>
              </a:rPr>
              <a:t> </a:t>
            </a:r>
            <a:endParaRPr lang="en-US" altLang="en-US" b="1">
              <a:solidFill>
                <a:srgbClr val="0C2340"/>
              </a:solidFill>
              <a:latin typeface="Arial" panose="020b0604020202020204" pitchFamily="34" charset="0"/>
            </a:endParaRPr>
          </a:p>
        </p:txBody>
      </p:sp>
    </p:spTree>
    <p:extLst>
      <p:ext uri="{BB962C8B-B14F-4D97-AF65-F5344CB8AC3E}">
        <p14:creationId xmlns:p14="http://schemas.microsoft.com/office/powerpoint/2010/main" val="3994988743"/>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B542A35-70E7-D446-9479-14821C8EDBE9}"/>
              </a:ext>
            </a:extLst>
          </p:cNvPr>
          <p:cNvSpPr>
            <a:spLocks noGrp="1"/>
          </p:cNvSpPr>
          <p:nvPr>
            <p:ph type="title"/>
          </p:nvPr>
        </p:nvSpPr>
        <p:spPr/>
        <p:txBody>
          <a:bodyPr/>
          <a:lstStyle/>
          <a:p>
            <a:r>
              <a:rPr lang="en-US" smtClean="0"/>
              <a:t>Paid Leave</a:t>
            </a:r>
            <a:endParaRPr lang="en-US"/>
          </a:p>
        </p:txBody>
      </p:sp>
      <p:sp>
        <p:nvSpPr>
          <p:cNvPr id="3" name="Date Placeholder 2">
            <a:extLst>
              <a:ext uri="{FF2B5EF4-FFF2-40B4-BE49-F238E27FC236}">
                <a16:creationId xmlns:a16="http://schemas.microsoft.com/office/drawing/2014/main" id="{2239F01A-2917-C24B-8C91-93C4A5F85A0B}"/>
              </a:ext>
            </a:extLst>
          </p:cNvPr>
          <p:cNvSpPr>
            <a:spLocks noGrp="1"/>
          </p:cNvSpPr>
          <p:nvPr>
            <p:ph type="dt" sz="half" idx="2"/>
          </p:nvPr>
        </p:nvSpPr>
        <p:spPr/>
        <p:txBody>
          <a:bodyPr/>
          <a:lstStyle/>
          <a:p>
            <a:fld id="{C5129510-2725-0A40-8625-972BDA50DE90}" type="datetime1">
              <a:rPr lang="en-US" smtClean="0"/>
              <a:t>3/25/2020</a:t>
            </a:fld>
            <a:endParaRPr lang="en-US"/>
          </a:p>
        </p:txBody>
      </p:sp>
      <p:sp>
        <p:nvSpPr>
          <p:cNvPr id="4" name="Slide Number Placeholder 3">
            <a:extLst>
              <a:ext uri="{FF2B5EF4-FFF2-40B4-BE49-F238E27FC236}">
                <a16:creationId xmlns:a16="http://schemas.microsoft.com/office/drawing/2014/main" id="{69599699-EC3C-7043-A95B-C10C7C14549D}"/>
              </a:ext>
            </a:extLst>
          </p:cNvPr>
          <p:cNvSpPr>
            <a:spLocks noGrp="1"/>
          </p:cNvSpPr>
          <p:nvPr>
            <p:ph type="sldNum" sz="quarter" idx="4"/>
          </p:nvPr>
        </p:nvSpPr>
        <p:spPr/>
        <p:txBody>
          <a:bodyPr/>
          <a:lstStyle/>
          <a:p>
            <a:fld id="{01126A8C-B8CF-CD43-8D44-69201076F39D}" type="slidenum">
              <a:rPr lang="en-US" smtClean="0"/>
              <a:t>8</a:t>
            </a:fld>
            <a:endParaRPr lang="en-US"/>
          </a:p>
        </p:txBody>
      </p:sp>
      <p:sp>
        <p:nvSpPr>
          <p:cNvPr id="5" name="Content Placeholder 4">
            <a:extLst>
              <a:ext uri="{FF2B5EF4-FFF2-40B4-BE49-F238E27FC236}">
                <a16:creationId xmlns:a16="http://schemas.microsoft.com/office/drawing/2014/main" id="{18457628-5AAC-C645-9132-227943301014}"/>
              </a:ext>
            </a:extLst>
          </p:cNvPr>
          <p:cNvSpPr>
            <a:spLocks noGrp="1"/>
          </p:cNvSpPr>
          <p:nvPr>
            <p:ph sz="quarter" idx="10"/>
          </p:nvPr>
        </p:nvSpPr>
        <p:spPr>
          <a:xfrm>
            <a:off x="659758" y="2152890"/>
            <a:ext cx="10781816" cy="3275637"/>
          </a:xfrm>
        </p:spPr>
        <p:txBody>
          <a:bodyPr/>
          <a:lstStyle/>
          <a:p>
            <a:pPr marL="457200" indent="-457200">
              <a:buFont typeface="Arial" panose="020b0604020202020204" pitchFamily="34" charset="0"/>
              <a:buChar char="•"/>
            </a:pPr>
            <a:r>
              <a:rPr lang="en-US" smtClean="0"/>
              <a:t>No less than 2/3 regular rate of pay and number of hours normally scheduled to work</a:t>
            </a:r>
          </a:p>
          <a:p>
            <a:pPr marL="457200" indent="-457200">
              <a:buFont typeface="Arial" panose="020b0604020202020204" pitchFamily="34" charset="0"/>
              <a:buChar char="•"/>
            </a:pPr>
            <a:r>
              <a:rPr lang="en-US" smtClean="0"/>
              <a:t>Not to exceed $200 / day or $10,000 aggregate</a:t>
            </a:r>
          </a:p>
          <a:p>
            <a:pPr marL="457200" indent="-457200">
              <a:buFont typeface="Arial" panose="020b0604020202020204" pitchFamily="34" charset="0"/>
              <a:buChar char="•"/>
            </a:pPr>
            <a:r>
              <a:rPr lang="en-US" smtClean="0"/>
              <a:t>Varied hours - average number of hours/day </a:t>
            </a:r>
          </a:p>
          <a:p>
            <a:pPr marL="1143000" lvl="1" indent="-457200"/>
            <a:r>
              <a:rPr lang="en-US" smtClean="0"/>
              <a:t>6-month period ending on date employee takes leave</a:t>
            </a:r>
          </a:p>
          <a:p>
            <a:pPr marL="1143000" lvl="1" indent="-457200"/>
            <a:r>
              <a:rPr lang="en-US" smtClean="0"/>
              <a:t>include leave hours of any type</a:t>
            </a:r>
            <a:endParaRPr lang="en-US"/>
          </a:p>
        </p:txBody>
      </p:sp>
      <p:sp>
        <p:nvSpPr>
          <p:cNvPr id="8" name="Text Box 7"/>
          <p:cNvSpPr txBox="1">
            <a:spLocks noChangeArrowheads="1"/>
          </p:cNvSpPr>
          <p:nvPr/>
        </p:nvSpPr>
        <p:spPr bwMode="auto">
          <a:xfrm>
            <a:off x="4035416" y="6308462"/>
            <a:ext cx="4147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News Gothic MT"/>
                <a:cs typeface="Arial" panose="020b0604020202020204" pitchFamily="34" charset="0"/>
              </a:defRPr>
            </a:lvl1pPr>
            <a:lvl2pPr marL="742950" indent="-285750" eaLnBrk="0" hangingPunct="0">
              <a:defRPr>
                <a:solidFill>
                  <a:schemeClr val="tx1"/>
                </a:solidFill>
                <a:latin typeface="News Gothic MT"/>
                <a:cs typeface="Arial" panose="020b0604020202020204" pitchFamily="34" charset="0"/>
              </a:defRPr>
            </a:lvl2pPr>
            <a:lvl3pPr marL="1143000" indent="-228600" eaLnBrk="0" hangingPunct="0">
              <a:defRPr>
                <a:solidFill>
                  <a:schemeClr val="tx1"/>
                </a:solidFill>
                <a:latin typeface="News Gothic MT"/>
                <a:cs typeface="Arial" panose="020b0604020202020204" pitchFamily="34" charset="0"/>
              </a:defRPr>
            </a:lvl3pPr>
            <a:lvl4pPr marL="1600200" indent="-228600" eaLnBrk="0" hangingPunct="0">
              <a:defRPr>
                <a:solidFill>
                  <a:schemeClr val="tx1"/>
                </a:solidFill>
                <a:latin typeface="News Gothic MT"/>
                <a:cs typeface="Arial" panose="020b0604020202020204" pitchFamily="34" charset="0"/>
              </a:defRPr>
            </a:lvl4pPr>
            <a:lvl5pPr marL="2057400" indent="-228600" eaLnBrk="0" hangingPunct="0">
              <a:defRPr>
                <a:solidFill>
                  <a:schemeClr val="tx1"/>
                </a:solidFill>
                <a:latin typeface="News Gothic M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News Gothic MT"/>
                <a:cs typeface="Arial" panose="020b0604020202020204" pitchFamily="34" charset="0"/>
              </a:defRPr>
            </a:lvl9pPr>
          </a:lstStyle>
          <a:p>
            <a:pPr>
              <a:spcBef>
                <a:spcPct val="50000"/>
              </a:spcBef>
            </a:pPr>
            <a:r>
              <a:rPr lang="en-US" altLang="en-US" sz="1600" b="1">
                <a:solidFill>
                  <a:srgbClr val="0C2340"/>
                </a:solidFill>
                <a:latin typeface="Arial" panose="020b0604020202020204" pitchFamily="34" charset="0"/>
              </a:rPr>
              <a:t>© 2020 </a:t>
            </a:r>
            <a:r>
              <a:rPr lang="en-US" altLang="en-US" sz="1600" b="1" smtClean="0">
                <a:solidFill>
                  <a:srgbClr val="0C2340"/>
                </a:solidFill>
                <a:latin typeface="Arial" panose="020b0604020202020204" pitchFamily="34" charset="0"/>
              </a:rPr>
              <a:t>Rumberger, Kirk &amp; Caldwell, P.A.</a:t>
            </a:r>
            <a:r>
              <a:rPr lang="en-US" altLang="en-US" smtClean="0">
                <a:solidFill>
                  <a:srgbClr val="0C2340"/>
                </a:solidFill>
                <a:latin typeface="Arial" panose="020b0604020202020204" pitchFamily="34" charset="0"/>
              </a:rPr>
              <a:t> </a:t>
            </a:r>
            <a:r>
              <a:rPr lang="en-US" altLang="en-US" b="1" smtClean="0">
                <a:solidFill>
                  <a:srgbClr val="0C2340"/>
                </a:solidFill>
                <a:latin typeface="Arial" panose="020b0604020202020204" pitchFamily="34" charset="0"/>
              </a:rPr>
              <a:t> </a:t>
            </a:r>
            <a:endParaRPr lang="en-US" altLang="en-US" b="1">
              <a:solidFill>
                <a:srgbClr val="0C2340"/>
              </a:solidFill>
              <a:latin typeface="Arial" panose="020b0604020202020204" pitchFamily="34" charset="0"/>
            </a:endParaRPr>
          </a:p>
        </p:txBody>
      </p:sp>
    </p:spTree>
    <p:extLst>
      <p:ext uri="{BB962C8B-B14F-4D97-AF65-F5344CB8AC3E}">
        <p14:creationId xmlns:p14="http://schemas.microsoft.com/office/powerpoint/2010/main" val="584034813"/>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2" name="Subtitle 1">
            <a:extLst>
              <a:ext uri="{FF2B5EF4-FFF2-40B4-BE49-F238E27FC236}">
                <a16:creationId xmlns:a16="http://schemas.microsoft.com/office/drawing/2014/main" id="{B0A0AED9-AEA6-1943-B638-E4CA582C63EF}"/>
              </a:ext>
            </a:extLst>
          </p:cNvPr>
          <p:cNvSpPr>
            <a:spLocks noGrp="1"/>
          </p:cNvSpPr>
          <p:nvPr>
            <p:ph type="subTitle" idx="1"/>
          </p:nvPr>
        </p:nvSpPr>
        <p:spPr/>
        <p:txBody>
          <a:bodyPr/>
          <a:lstStyle/>
          <a:p>
            <a:r>
              <a:rPr lang="en-US" smtClean="0"/>
              <a:t>Division E: Emergency Paid Sick Leave Act</a:t>
            </a:r>
            <a:endParaRPr lang="en-US"/>
          </a:p>
        </p:txBody>
      </p:sp>
    </p:spTree>
    <p:extLst>
      <p:ext uri="{BB962C8B-B14F-4D97-AF65-F5344CB8AC3E}">
        <p14:creationId xmlns:p14="http://schemas.microsoft.com/office/powerpoint/2010/main" val="422655046"/>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7134.0"/>
  <p:tag name="AS_RELEASE_DATE" val="2018.11.12"/>
  <p:tag name="AS_TITLE" val="Aspose.Slides for .NET 4.0 Client Profile"/>
  <p:tag name="AS_VERSION" val="18.11"/>
</p:tagLst>
</file>

<file path=ppt/theme/theme1.xml><?xml version="1.0" encoding="utf-8"?>
<a:theme xmlns:r="http://schemas.openxmlformats.org/officeDocument/2006/relationships" xmlns:a="http://schemas.openxmlformats.org/drawingml/2006/main" name="Office Theme">
  <a:themeElements>
    <a:clrScheme name="RumbergerKirk">
      <a:dk1>
        <a:srgbClr val="0A2240"/>
      </a:dk1>
      <a:lt1>
        <a:srgbClr val="FFFFFF"/>
      </a:lt1>
      <a:dk2>
        <a:srgbClr val="3C4F66"/>
      </a:dk2>
      <a:lt2>
        <a:srgbClr val="F5F6F7"/>
      </a:lt2>
      <a:accent1>
        <a:srgbClr val="F26B00"/>
      </a:accent1>
      <a:accent2>
        <a:srgbClr val="F7A666"/>
      </a:accent2>
      <a:accent3>
        <a:srgbClr val="6D7B8C"/>
      </a:accent3>
      <a:accent4>
        <a:srgbClr val="30A9F3"/>
      </a:accent4>
      <a:accent5>
        <a:srgbClr val="83CBF8"/>
      </a:accent5>
      <a:accent6>
        <a:srgbClr val="78B740"/>
      </a:accent6>
      <a:hlink>
        <a:srgbClr val="F26B00"/>
      </a:hlink>
      <a:folHlink>
        <a:srgbClr val="F26B00"/>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RK PowerPoint Template.pptx [Read-Only]" id="{C7E5840A-CBCB-45F5-80B2-CC066173D1D6}" vid="{393AAE8B-A293-48BD-94DD-EFE518926248}"/>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iBlank Presentation</Template>
  <Company/>
  <PresentationFormat>Widescreen</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18.1100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1601-01-01T00:00:00Z</dcterms:created>
  <dcterms:modified xsi:type="dcterms:W3CDTF">1601-01-01T00:00:00Z</dcterms:modified>
</cp:coreProperties>
</file>